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83" r:id="rId3"/>
    <p:sldId id="284" r:id="rId4"/>
    <p:sldId id="285" r:id="rId5"/>
    <p:sldId id="286" r:id="rId6"/>
    <p:sldId id="287" r:id="rId7"/>
    <p:sldId id="275" r:id="rId8"/>
    <p:sldId id="280" r:id="rId9"/>
    <p:sldId id="281" r:id="rId10"/>
    <p:sldId id="278" r:id="rId11"/>
    <p:sldId id="294" r:id="rId12"/>
    <p:sldId id="291" r:id="rId13"/>
    <p:sldId id="289" r:id="rId14"/>
    <p:sldId id="299" r:id="rId15"/>
    <p:sldId id="302" r:id="rId16"/>
    <p:sldId id="303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E4E8EE"/>
    <a:srgbClr val="C0504D"/>
    <a:srgbClr val="1D1E22"/>
    <a:srgbClr val="726F66"/>
    <a:srgbClr val="0C0809"/>
    <a:srgbClr val="0504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20" autoAdjust="0"/>
  </p:normalViewPr>
  <p:slideViewPr>
    <p:cSldViewPr>
      <p:cViewPr varScale="1">
        <p:scale>
          <a:sx n="69" d="100"/>
          <a:sy n="69" d="100"/>
        </p:scale>
        <p:origin x="185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7FB57-3C65-45DD-8143-9C6AEF692827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6C1B-1045-4F35-9144-C7CCCEED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6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6C1B-1045-4F35-9144-C7CCCEED28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6C1B-1045-4F35-9144-C7CCCEED28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3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6C1B-1045-4F35-9144-C7CCCEED28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D3E0-3289-4C4D-9C7F-5BCF46ACD705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CBA1-D437-4E54-8518-96D60761A0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8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beard&#10;&#10;Description automatically generated">
            <a:extLst>
              <a:ext uri="{FF2B5EF4-FFF2-40B4-BE49-F238E27FC236}">
                <a16:creationId xmlns:a16="http://schemas.microsoft.com/office/drawing/2014/main" id="{587626FB-04C3-AF05-A2AB-F1519FC6B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5"/>
          <a:stretch/>
        </p:blipFill>
        <p:spPr>
          <a:xfrm>
            <a:off x="1979712" y="836712"/>
            <a:ext cx="7164288" cy="55154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E6A913-DC33-BC04-DBE8-685EBA681982}"/>
              </a:ext>
            </a:extLst>
          </p:cNvPr>
          <p:cNvSpPr/>
          <p:nvPr/>
        </p:nvSpPr>
        <p:spPr>
          <a:xfrm>
            <a:off x="400182" y="620688"/>
            <a:ext cx="1075473" cy="216024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76A53A-B0F2-CD72-94A4-2D0D5D1E2318}"/>
              </a:ext>
            </a:extLst>
          </p:cNvPr>
          <p:cNvSpPr txBox="1">
            <a:spLocks/>
          </p:cNvSpPr>
          <p:nvPr/>
        </p:nvSpPr>
        <p:spPr>
          <a:xfrm>
            <a:off x="395536" y="4221088"/>
            <a:ext cx="4464496" cy="18357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Ġesù</a:t>
            </a: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Kristu</a:t>
            </a: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: </a:t>
            </a:r>
            <a:br>
              <a:rPr lang="mt-MT" sz="3200" b="1" dirty="0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l-</a:t>
            </a:r>
            <a:r>
              <a:rPr lang="en-US" sz="3200" b="1" dirty="0" err="1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imħabba</a:t>
            </a: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ta’</a:t>
            </a: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bejn</a:t>
            </a: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il-</a:t>
            </a:r>
            <a:r>
              <a:rPr lang="en-US" sz="3200" b="1" dirty="0" err="1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miżżewġin</a:t>
            </a: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 </a:t>
            </a:r>
            <a:r>
              <a:rPr lang="mt-MT" sz="3200" b="1" dirty="0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I</a:t>
            </a:r>
            <a:r>
              <a:rPr lang="en-US" sz="3200" b="1" dirty="0" err="1">
                <a:solidFill>
                  <a:schemeClr val="bg1"/>
                </a:solidFill>
                <a:latin typeface="Aptos" panose="020B0004020202020204" pitchFamily="34" charset="0"/>
                <a:cs typeface="Browallia New" panose="020B0502040204020203" pitchFamily="34" charset="-34"/>
              </a:rPr>
              <a:t>nsara</a:t>
            </a:r>
            <a:endParaRPr lang="en-US" sz="3200" b="1" dirty="0">
              <a:solidFill>
                <a:schemeClr val="bg1"/>
              </a:solidFill>
              <a:latin typeface="Aptos" panose="020B0004020202020204" pitchFamily="34" charset="0"/>
              <a:cs typeface="Browallia New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055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6CCA7D-77BB-8AF7-919F-75BB49750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24" y="725588"/>
            <a:ext cx="4968553" cy="2160240"/>
          </a:xfr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-288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i="1" dirty="0"/>
              <a:t>“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Kif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Ġesù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mt-MT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l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emaħ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lil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ommu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u d­</a:t>
            </a:r>
            <a:r>
              <a:rPr lang="mt-MT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-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dixxiplu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li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kien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iħobb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...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qal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lil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ommu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: Mara,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hawn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hu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ibnek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Imbagħad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qal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lid-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dixxiplu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: Hawn hi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ommok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. U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minn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dak il-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ħin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id-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dixxiplu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ħadha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għandu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” </a:t>
            </a:r>
            <a:endParaRPr lang="mt-MT" sz="2200" b="1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0" indent="-28800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Ġw</a:t>
            </a:r>
            <a:r>
              <a:rPr lang="en-US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 19, 26.27</a:t>
            </a:r>
          </a:p>
          <a:p>
            <a:pPr marL="0" indent="-228600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hugging a person&#10;&#10;Description automatically generated">
            <a:extLst>
              <a:ext uri="{FF2B5EF4-FFF2-40B4-BE49-F238E27FC236}">
                <a16:creationId xmlns:a16="http://schemas.microsoft.com/office/drawing/2014/main" id="{38CA78F4-EF81-6001-A5E1-CD449CB04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t="3019" r="35532" b="17569"/>
          <a:stretch/>
        </p:blipFill>
        <p:spPr>
          <a:xfrm>
            <a:off x="5739446" y="332656"/>
            <a:ext cx="3053519" cy="3888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4C4189-223F-AB53-02B7-8A5CDFF29C11}"/>
              </a:ext>
            </a:extLst>
          </p:cNvPr>
          <p:cNvSpPr/>
          <p:nvPr/>
        </p:nvSpPr>
        <p:spPr>
          <a:xfrm>
            <a:off x="321170" y="548680"/>
            <a:ext cx="8240309" cy="2514056"/>
          </a:xfrm>
          <a:prstGeom prst="rect">
            <a:avLst/>
          </a:prstGeom>
          <a:noFill/>
          <a:ln w="63500">
            <a:solidFill>
              <a:srgbClr val="6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B5AFD-7B7D-CA13-AFED-4E99622880B7}"/>
              </a:ext>
            </a:extLst>
          </p:cNvPr>
          <p:cNvSpPr txBox="1"/>
          <p:nvPr/>
        </p:nvSpPr>
        <p:spPr>
          <a:xfrm>
            <a:off x="303178" y="3140968"/>
            <a:ext cx="526884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288000"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Minn </a:t>
            </a:r>
            <a:r>
              <a:rPr lang="en-US" sz="2000" dirty="0" err="1">
                <a:solidFill>
                  <a:schemeClr val="bg1"/>
                </a:solidFill>
              </a:rPr>
              <a:t>fuq</a:t>
            </a:r>
            <a:r>
              <a:rPr lang="en-US" sz="2000" dirty="0">
                <a:solidFill>
                  <a:schemeClr val="bg1"/>
                </a:solidFill>
              </a:rPr>
              <a:t> is-</a:t>
            </a:r>
            <a:r>
              <a:rPr lang="en-US" sz="2000" dirty="0" err="1">
                <a:solidFill>
                  <a:schemeClr val="bg1"/>
                </a:solidFill>
              </a:rPr>
              <a:t>salib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imne</a:t>
            </a:r>
            <a:r>
              <a:rPr lang="mt-MT" sz="2000" dirty="0">
                <a:solidFill>
                  <a:schemeClr val="bg1"/>
                </a:solidFill>
              </a:rPr>
              <a:t>żż</a:t>
            </a:r>
            <a:r>
              <a:rPr lang="en-US" sz="2000" dirty="0">
                <a:solidFill>
                  <a:schemeClr val="bg1"/>
                </a:solidFill>
              </a:rPr>
              <a:t>a’ </a:t>
            </a:r>
            <a:r>
              <a:rPr lang="en-US" sz="2000" dirty="0" err="1">
                <a:solidFill>
                  <a:schemeClr val="bg1"/>
                </a:solidFill>
              </a:rPr>
              <a:t>minn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kol</a:t>
            </a:r>
            <a:r>
              <a:rPr lang="mt-MT" sz="2000" dirty="0">
                <a:solidFill>
                  <a:schemeClr val="bg1"/>
                </a:solidFill>
              </a:rPr>
              <a:t>l</a:t>
            </a:r>
            <a:r>
              <a:rPr lang="en-US" sz="2000" dirty="0">
                <a:solidFill>
                  <a:schemeClr val="bg1"/>
                </a:solidFill>
              </a:rPr>
              <a:t>ox, </a:t>
            </a:r>
            <a:r>
              <a:rPr lang="en-US" sz="2000" dirty="0" err="1">
                <a:solidFill>
                  <a:schemeClr val="bg1"/>
                </a:solidFill>
              </a:rPr>
              <a:t>Ġesù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jagħti</a:t>
            </a:r>
            <a:r>
              <a:rPr lang="en-US" sz="2000" dirty="0">
                <a:solidFill>
                  <a:schemeClr val="bg1"/>
                </a:solidFill>
              </a:rPr>
              <a:t> l-</a:t>
            </a:r>
            <a:r>
              <a:rPr lang="en-US" sz="2000" dirty="0" err="1">
                <a:solidFill>
                  <a:schemeClr val="bg1"/>
                </a:solidFill>
              </a:rPr>
              <a:t>egħżeż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ħwejjeg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qalbu</a:t>
            </a:r>
            <a:r>
              <a:rPr lang="en-US" sz="2000" dirty="0">
                <a:solidFill>
                  <a:schemeClr val="bg1"/>
                </a:solidFill>
              </a:rPr>
              <a:t>’: </a:t>
            </a:r>
            <a:r>
              <a:rPr lang="en-US" sz="2000" dirty="0" err="1">
                <a:solidFill>
                  <a:schemeClr val="bg1"/>
                </a:solidFill>
              </a:rPr>
              <a:t>joffri</a:t>
            </a:r>
            <a:r>
              <a:rPr lang="en-US" sz="2000" dirty="0">
                <a:solidFill>
                  <a:schemeClr val="bg1"/>
                </a:solidFill>
              </a:rPr>
              <a:t> l-</a:t>
            </a:r>
            <a:r>
              <a:rPr lang="en-US" sz="2000" dirty="0" err="1">
                <a:solidFill>
                  <a:schemeClr val="bg1"/>
                </a:solidFill>
              </a:rPr>
              <a:t>imħabba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ommu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lill-bqija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tal-bnedmin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1C23E-E235-40CF-99D5-C30E7BBD539B}"/>
              </a:ext>
            </a:extLst>
          </p:cNvPr>
          <p:cNvSpPr txBox="1"/>
          <p:nvPr/>
        </p:nvSpPr>
        <p:spPr>
          <a:xfrm>
            <a:off x="303178" y="4293096"/>
            <a:ext cx="8489787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288000"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2000" dirty="0" err="1">
                <a:solidFill>
                  <a:schemeClr val="bg1"/>
                </a:solidFill>
              </a:rPr>
              <a:t>F’din</a:t>
            </a:r>
            <a:r>
              <a:rPr lang="en-US" sz="2000" dirty="0">
                <a:solidFill>
                  <a:schemeClr val="bg1"/>
                </a:solidFill>
              </a:rPr>
              <a:t> il-</a:t>
            </a:r>
            <a:r>
              <a:rPr lang="en-US" sz="2000" dirty="0" err="1">
                <a:solidFill>
                  <a:schemeClr val="bg1"/>
                </a:solidFill>
              </a:rPr>
              <a:t>komunità</a:t>
            </a:r>
            <a:r>
              <a:rPr lang="en-US" sz="2000" dirty="0">
                <a:solidFill>
                  <a:schemeClr val="bg1"/>
                </a:solidFill>
              </a:rPr>
              <a:t> l-</a:t>
            </a:r>
            <a:r>
              <a:rPr lang="en-US" sz="2000" dirty="0" err="1">
                <a:solidFill>
                  <a:schemeClr val="bg1"/>
                </a:solidFill>
              </a:rPr>
              <a:t>ġdida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ir-­relazzjonijiet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familjari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umani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jagħmlu</a:t>
            </a:r>
            <a:r>
              <a:rPr lang="en-US" sz="2000" dirty="0">
                <a:solidFill>
                  <a:schemeClr val="bg1"/>
                </a:solidFill>
              </a:rPr>
              <a:t> I­-</a:t>
            </a:r>
            <a:r>
              <a:rPr lang="en-US" sz="2000" dirty="0" err="1">
                <a:solidFill>
                  <a:schemeClr val="bg1"/>
                </a:solidFill>
              </a:rPr>
              <a:t>wisa</a:t>
            </a:r>
            <a:r>
              <a:rPr lang="en-US" sz="2000" dirty="0">
                <a:solidFill>
                  <a:schemeClr val="bg1"/>
                </a:solidFill>
              </a:rPr>
              <a:t>’ </a:t>
            </a:r>
            <a:r>
              <a:rPr lang="en-US" sz="2000" dirty="0" err="1">
                <a:solidFill>
                  <a:schemeClr val="bg1"/>
                </a:solidFill>
              </a:rPr>
              <a:t>għall-imħabba</a:t>
            </a:r>
            <a:r>
              <a:rPr lang="en-US" sz="2000" dirty="0">
                <a:solidFill>
                  <a:schemeClr val="bg1"/>
                </a:solidFill>
              </a:rPr>
              <a:t> iktar </a:t>
            </a:r>
            <a:r>
              <a:rPr lang="en-US" sz="2000" dirty="0" err="1">
                <a:solidFill>
                  <a:schemeClr val="bg1"/>
                </a:solidFill>
              </a:rPr>
              <a:t>profonda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m’hemmx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aktar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omm</a:t>
            </a:r>
            <a:r>
              <a:rPr lang="en-US" sz="2000" dirty="0">
                <a:solidFill>
                  <a:schemeClr val="bg1"/>
                </a:solidFill>
              </a:rPr>
              <a:t> jew </a:t>
            </a:r>
            <a:r>
              <a:rPr lang="en-US" sz="2000" dirty="0" err="1">
                <a:solidFill>
                  <a:schemeClr val="bg1"/>
                </a:solidFill>
              </a:rPr>
              <a:t>missier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ġenituri</a:t>
            </a:r>
            <a:r>
              <a:rPr lang="en-US" sz="2000" dirty="0">
                <a:solidFill>
                  <a:schemeClr val="bg1"/>
                </a:solidFill>
              </a:rPr>
              <a:t> u </a:t>
            </a:r>
            <a:r>
              <a:rPr lang="en-US" sz="2000" dirty="0" err="1">
                <a:solidFill>
                  <a:schemeClr val="bg1"/>
                </a:solidFill>
              </a:rPr>
              <a:t>wlied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aħwa</a:t>
            </a:r>
            <a:r>
              <a:rPr lang="en-US" sz="2000" dirty="0">
                <a:solidFill>
                  <a:schemeClr val="bg1"/>
                </a:solidFill>
              </a:rPr>
              <a:t> jew </a:t>
            </a:r>
            <a:r>
              <a:rPr lang="en-US" sz="2000" dirty="0" err="1">
                <a:solidFill>
                  <a:schemeClr val="bg1"/>
                </a:solidFill>
              </a:rPr>
              <a:t>qraba</a:t>
            </a:r>
            <a:r>
              <a:rPr lang="mt-MT" sz="2000" dirty="0">
                <a:solidFill>
                  <a:schemeClr val="bg1"/>
                </a:solidFill>
              </a:rPr>
              <a:t>;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hemm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biss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imħabba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Alla</a:t>
            </a:r>
            <a:r>
              <a:rPr lang="en-US" sz="2000" dirty="0">
                <a:solidFill>
                  <a:schemeClr val="bg1"/>
                </a:solidFill>
              </a:rPr>
              <a:t> li ma </a:t>
            </a:r>
            <a:r>
              <a:rPr lang="en-US" sz="2000" dirty="0" err="1">
                <a:solidFill>
                  <a:schemeClr val="bg1"/>
                </a:solidFill>
              </a:rPr>
              <a:t>tfittixx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Iilha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nfisha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</a:rPr>
              <a:t>“</a:t>
            </a:r>
            <a:r>
              <a:rPr lang="en-US" sz="2000" i="1" dirty="0">
                <a:solidFill>
                  <a:schemeClr val="bg1"/>
                </a:solidFill>
              </a:rPr>
              <a:t>Dawn, </a:t>
            </a:r>
            <a:r>
              <a:rPr lang="en-US" sz="2000" i="1" dirty="0" err="1">
                <a:solidFill>
                  <a:schemeClr val="bg1"/>
                </a:solidFill>
              </a:rPr>
              <a:t>ara</a:t>
            </a:r>
            <a:r>
              <a:rPr lang="en-US" sz="2000" i="1" dirty="0">
                <a:solidFill>
                  <a:schemeClr val="bg1"/>
                </a:solidFill>
              </a:rPr>
              <a:t>, huma </a:t>
            </a:r>
            <a:r>
              <a:rPr lang="en-US" sz="2000" i="1" dirty="0" err="1">
                <a:solidFill>
                  <a:schemeClr val="bg1"/>
                </a:solidFill>
              </a:rPr>
              <a:t>ommi</a:t>
            </a:r>
            <a:r>
              <a:rPr lang="en-US" sz="2000" i="1" dirty="0">
                <a:solidFill>
                  <a:schemeClr val="bg1"/>
                </a:solidFill>
              </a:rPr>
              <a:t> u </a:t>
            </a:r>
            <a:r>
              <a:rPr lang="en-US" sz="2000" i="1" dirty="0" err="1">
                <a:solidFill>
                  <a:schemeClr val="bg1"/>
                </a:solidFill>
              </a:rPr>
              <a:t>ħuti</a:t>
            </a:r>
            <a:r>
              <a:rPr lang="en-US" sz="2000" i="1" dirty="0">
                <a:solidFill>
                  <a:schemeClr val="bg1"/>
                </a:solidFill>
              </a:rPr>
              <a:t>. Kull min </a:t>
            </a:r>
            <a:r>
              <a:rPr lang="en-US" sz="2000" i="1" dirty="0" err="1">
                <a:solidFill>
                  <a:schemeClr val="bg1"/>
                </a:solidFill>
              </a:rPr>
              <a:t>jagħmel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ir-rieda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ta’</a:t>
            </a:r>
            <a:r>
              <a:rPr lang="en-US" sz="2000" i="1" dirty="0">
                <a:solidFill>
                  <a:schemeClr val="bg1"/>
                </a:solidFill>
              </a:rPr>
              <a:t> A</a:t>
            </a:r>
            <a:r>
              <a:rPr lang="mt-MT" sz="2000" i="1" dirty="0">
                <a:solidFill>
                  <a:schemeClr val="bg1"/>
                </a:solidFill>
              </a:rPr>
              <a:t>ll</a:t>
            </a:r>
            <a:r>
              <a:rPr lang="en-US" sz="2000" i="1" dirty="0">
                <a:solidFill>
                  <a:schemeClr val="bg1"/>
                </a:solidFill>
              </a:rPr>
              <a:t>a, dak </a:t>
            </a:r>
            <a:r>
              <a:rPr lang="en-US" sz="2000" i="1" dirty="0" err="1">
                <a:solidFill>
                  <a:schemeClr val="bg1"/>
                </a:solidFill>
              </a:rPr>
              <a:t>huwa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ħija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oħti</a:t>
            </a:r>
            <a:r>
              <a:rPr lang="en-US" sz="2000" i="1" dirty="0">
                <a:solidFill>
                  <a:schemeClr val="bg1"/>
                </a:solidFill>
              </a:rPr>
              <a:t>, u </a:t>
            </a:r>
            <a:r>
              <a:rPr lang="en-US" sz="2000" i="1" dirty="0" err="1">
                <a:solidFill>
                  <a:schemeClr val="bg1"/>
                </a:solidFill>
              </a:rPr>
              <a:t>ommi</a:t>
            </a:r>
            <a:r>
              <a:rPr lang="en-US" sz="2000" i="1" dirty="0">
                <a:solidFill>
                  <a:schemeClr val="bg1"/>
                </a:solidFill>
              </a:rPr>
              <a:t>” (Mk 3,</a:t>
            </a:r>
            <a:r>
              <a:rPr lang="mt-MT" sz="2000" i="1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31-35).</a:t>
            </a:r>
            <a:r>
              <a:rPr lang="mt-MT" sz="2000" i="1" dirty="0">
                <a:solidFill>
                  <a:schemeClr val="bg1"/>
                </a:solidFill>
              </a:rPr>
              <a:t> </a:t>
            </a:r>
            <a:r>
              <a:rPr lang="mt-MT" sz="2000" b="1" dirty="0">
                <a:solidFill>
                  <a:srgbClr val="640000"/>
                </a:solidFill>
              </a:rPr>
              <a:t>L-imħabba u l-ġibda umana ta’ bejn l-għarajjes, flimkien mal-imħabba ta’ Alla, jorbtu lill-għarajjes b’rabta soda li ħadd u xejn ma jħollha.</a:t>
            </a:r>
            <a:endParaRPr lang="en-US" sz="2000" b="1" dirty="0">
              <a:solidFill>
                <a:srgbClr val="64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705338-6CF7-F1B8-A451-ECFC30946DDC}"/>
              </a:ext>
            </a:extLst>
          </p:cNvPr>
          <p:cNvCxnSpPr/>
          <p:nvPr/>
        </p:nvCxnSpPr>
        <p:spPr>
          <a:xfrm flipV="1">
            <a:off x="5724128" y="332656"/>
            <a:ext cx="0" cy="216024"/>
          </a:xfrm>
          <a:prstGeom prst="line">
            <a:avLst/>
          </a:prstGeom>
          <a:ln w="381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38CDEE-3C02-FCBC-E977-354FD0FCED33}"/>
              </a:ext>
            </a:extLst>
          </p:cNvPr>
          <p:cNvCxnSpPr/>
          <p:nvPr/>
        </p:nvCxnSpPr>
        <p:spPr>
          <a:xfrm>
            <a:off x="5739446" y="332656"/>
            <a:ext cx="3053519" cy="0"/>
          </a:xfrm>
          <a:prstGeom prst="line">
            <a:avLst/>
          </a:prstGeom>
          <a:ln w="381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51ABE5-D844-89B7-0540-B36D2E4148C2}"/>
              </a:ext>
            </a:extLst>
          </p:cNvPr>
          <p:cNvCxnSpPr/>
          <p:nvPr/>
        </p:nvCxnSpPr>
        <p:spPr>
          <a:xfrm>
            <a:off x="8792965" y="332656"/>
            <a:ext cx="0" cy="4032448"/>
          </a:xfrm>
          <a:prstGeom prst="line">
            <a:avLst/>
          </a:prstGeom>
          <a:ln w="381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9B8C1-D982-93F3-A16B-4AE9D359672D}"/>
              </a:ext>
            </a:extLst>
          </p:cNvPr>
          <p:cNvCxnSpPr/>
          <p:nvPr/>
        </p:nvCxnSpPr>
        <p:spPr>
          <a:xfrm flipH="1">
            <a:off x="5739446" y="4365104"/>
            <a:ext cx="3053519" cy="0"/>
          </a:xfrm>
          <a:prstGeom prst="line">
            <a:avLst/>
          </a:prstGeom>
          <a:ln w="381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D15FCA-BCEF-92A0-3F78-C60E1756A2BC}"/>
              </a:ext>
            </a:extLst>
          </p:cNvPr>
          <p:cNvCxnSpPr/>
          <p:nvPr/>
        </p:nvCxnSpPr>
        <p:spPr>
          <a:xfrm flipV="1">
            <a:off x="5739446" y="3062736"/>
            <a:ext cx="0" cy="1302368"/>
          </a:xfrm>
          <a:prstGeom prst="line">
            <a:avLst/>
          </a:prstGeom>
          <a:ln w="381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01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0C2CF1-0E36-A70A-6375-7BB918B8CD54}"/>
              </a:ext>
            </a:extLst>
          </p:cNvPr>
          <p:cNvSpPr/>
          <p:nvPr/>
        </p:nvSpPr>
        <p:spPr>
          <a:xfrm>
            <a:off x="0" y="0"/>
            <a:ext cx="2483768" cy="6858000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94D62-F045-BEE9-E7D5-02B97C658EA7}"/>
              </a:ext>
            </a:extLst>
          </p:cNvPr>
          <p:cNvSpPr txBox="1"/>
          <p:nvPr/>
        </p:nvSpPr>
        <p:spPr>
          <a:xfrm>
            <a:off x="5508104" y="1717415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Hekk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kif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twaqqfet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il-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komunità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I­-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ġdida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Ġesù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kien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konxju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“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kollox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kien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mitmum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u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“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biex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isseħħ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l-­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lskrittura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qal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Għandi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I-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għatx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!” 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Ġw</a:t>
            </a:r>
            <a:r>
              <a:rPr lang="mt-MT" sz="2000" i="1" dirty="0">
                <a:solidFill>
                  <a:prstClr val="white"/>
                </a:solidFill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19,</a:t>
            </a:r>
            <a:r>
              <a:rPr kumimoji="0" lang="mt-MT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28-29)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33621-51AB-2658-950C-647E3A786492}"/>
              </a:ext>
            </a:extLst>
          </p:cNvPr>
          <p:cNvSpPr txBox="1"/>
          <p:nvPr/>
        </p:nvSpPr>
        <p:spPr>
          <a:xfrm>
            <a:off x="89756" y="4661181"/>
            <a:ext cx="2304256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“</a:t>
            </a:r>
            <a:r>
              <a:rPr lang="en-US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Għandi</a:t>
            </a: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 l-</a:t>
            </a:r>
            <a:r>
              <a:rPr lang="en-US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għatx</a:t>
            </a: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!” </a:t>
            </a:r>
            <a:r>
              <a:rPr lang="en-US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Ġw</a:t>
            </a: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 19, 29</a:t>
            </a:r>
            <a:endParaRPr lang="en-US" sz="2000" b="1" dirty="0">
              <a:latin typeface="Constantia" panose="020306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BC66C-86E3-B8F8-54FD-8DD82C87BE80}"/>
              </a:ext>
            </a:extLst>
          </p:cNvPr>
          <p:cNvSpPr txBox="1"/>
          <p:nvPr/>
        </p:nvSpPr>
        <p:spPr>
          <a:xfrm>
            <a:off x="2624574" y="3384376"/>
            <a:ext cx="6267906" cy="3171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Xi </a:t>
            </a:r>
            <a:r>
              <a:rPr lang="en-US" sz="2000" dirty="0" err="1">
                <a:solidFill>
                  <a:schemeClr val="bg1"/>
                </a:solidFill>
              </a:rPr>
              <a:t>snin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qabel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ħdejn</a:t>
            </a:r>
            <a:r>
              <a:rPr lang="en-US" sz="2000" dirty="0">
                <a:solidFill>
                  <a:schemeClr val="bg1"/>
                </a:solidFill>
              </a:rPr>
              <a:t> il-</a:t>
            </a:r>
            <a:r>
              <a:rPr lang="en-US" sz="2000" dirty="0" err="1">
                <a:solidFill>
                  <a:schemeClr val="bg1"/>
                </a:solidFill>
              </a:rPr>
              <a:t>bir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Ġakobb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kien</a:t>
            </a:r>
            <a:r>
              <a:rPr lang="en-US" sz="2000" dirty="0">
                <a:solidFill>
                  <a:schemeClr val="bg1"/>
                </a:solidFill>
              </a:rPr>
              <a:t> talab </a:t>
            </a:r>
            <a:r>
              <a:rPr lang="en-US" sz="2000" dirty="0" err="1">
                <a:solidFill>
                  <a:schemeClr val="bg1"/>
                </a:solidFill>
              </a:rPr>
              <a:t>liI</a:t>
            </a:r>
            <a:r>
              <a:rPr lang="mt-MT" sz="2000" dirty="0">
                <a:solidFill>
                  <a:schemeClr val="bg1"/>
                </a:solidFill>
              </a:rPr>
              <a:t>l-</a:t>
            </a:r>
            <a:r>
              <a:rPr lang="en-US" sz="2000" dirty="0">
                <a:solidFill>
                  <a:schemeClr val="bg1"/>
                </a:solidFill>
              </a:rPr>
              <a:t>mara </a:t>
            </a:r>
            <a:r>
              <a:rPr lang="en-US" sz="2000" dirty="0" err="1">
                <a:solidFill>
                  <a:schemeClr val="bg1"/>
                </a:solidFill>
              </a:rPr>
              <a:t>Samaritana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biex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tagħtih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jixrob</a:t>
            </a:r>
            <a:r>
              <a:rPr lang="en-US" sz="2000" dirty="0">
                <a:solidFill>
                  <a:schemeClr val="bg1"/>
                </a:solidFill>
              </a:rPr>
              <a:t> (Ġw4,</a:t>
            </a:r>
            <a:r>
              <a:rPr lang="mt-MT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7). </a:t>
            </a:r>
            <a:r>
              <a:rPr lang="en-US" sz="2000" dirty="0" err="1">
                <a:solidFill>
                  <a:schemeClr val="bg1"/>
                </a:solidFill>
              </a:rPr>
              <a:t>Dakinhar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ukoll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kienet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“is-</a:t>
            </a:r>
            <a:r>
              <a:rPr lang="en-US" sz="2000" i="1" dirty="0" err="1">
                <a:solidFill>
                  <a:schemeClr val="bg1"/>
                </a:solidFill>
              </a:rPr>
              <a:t>sitt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siegħa</a:t>
            </a:r>
            <a:r>
              <a:rPr lang="en-US" sz="2000" i="1" dirty="0">
                <a:solidFill>
                  <a:schemeClr val="bg1"/>
                </a:solidFill>
              </a:rPr>
              <a:t>”. </a:t>
            </a:r>
            <a:r>
              <a:rPr lang="en-US" sz="2000" dirty="0" err="1">
                <a:solidFill>
                  <a:schemeClr val="bg1"/>
                </a:solidFill>
              </a:rPr>
              <a:t>Ġesù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jitlob</a:t>
            </a:r>
            <a:r>
              <a:rPr lang="en-US" sz="2000" dirty="0">
                <a:solidFill>
                  <a:schemeClr val="bg1"/>
                </a:solidFill>
              </a:rPr>
              <a:t> li </a:t>
            </a:r>
            <a:r>
              <a:rPr lang="en-US" sz="2000" dirty="0" err="1">
                <a:solidFill>
                  <a:schemeClr val="bg1"/>
                </a:solidFill>
              </a:rPr>
              <a:t>jidħol</a:t>
            </a:r>
            <a:r>
              <a:rPr lang="en-US" sz="2000" dirty="0">
                <a:solidFill>
                  <a:schemeClr val="bg1"/>
                </a:solidFill>
              </a:rPr>
              <a:t> fil-</a:t>
            </a:r>
            <a:r>
              <a:rPr lang="en-US" sz="2000" dirty="0" err="1">
                <a:solidFill>
                  <a:schemeClr val="bg1"/>
                </a:solidFill>
              </a:rPr>
              <a:t>ħajja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</a:t>
            </a:r>
            <a:r>
              <a:rPr lang="en-US" sz="2000" dirty="0">
                <a:solidFill>
                  <a:schemeClr val="bg1"/>
                </a:solidFill>
              </a:rPr>
              <a:t>-mara </a:t>
            </a:r>
            <a:r>
              <a:rPr lang="en-US" sz="2000" dirty="0" err="1">
                <a:solidFill>
                  <a:schemeClr val="bg1"/>
                </a:solidFill>
              </a:rPr>
              <a:t>Samaritana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billi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jitlobha</a:t>
            </a:r>
            <a:r>
              <a:rPr lang="en-US" sz="2000" dirty="0">
                <a:solidFill>
                  <a:schemeClr val="bg1"/>
                </a:solidFill>
              </a:rPr>
              <a:t> I-</a:t>
            </a:r>
            <a:r>
              <a:rPr lang="en-US" sz="2000" dirty="0" err="1">
                <a:solidFill>
                  <a:schemeClr val="bg1"/>
                </a:solidFill>
              </a:rPr>
              <a:t>ilma</a:t>
            </a:r>
            <a:r>
              <a:rPr lang="en-US" sz="2000" dirty="0">
                <a:solidFill>
                  <a:schemeClr val="bg1"/>
                </a:solidFill>
              </a:rPr>
              <a:t>. Li </a:t>
            </a:r>
            <a:r>
              <a:rPr lang="en-US" sz="2000" dirty="0" err="1">
                <a:solidFill>
                  <a:schemeClr val="bg1"/>
                </a:solidFill>
              </a:rPr>
              <a:t>tisqi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Iil</a:t>
            </a:r>
            <a:r>
              <a:rPr lang="en-US" sz="2000" dirty="0">
                <a:solidFill>
                  <a:schemeClr val="bg1"/>
                </a:solidFill>
              </a:rPr>
              <a:t> xi </a:t>
            </a:r>
            <a:r>
              <a:rPr lang="mt-MT" sz="2000" dirty="0">
                <a:solidFill>
                  <a:schemeClr val="bg1"/>
                </a:solidFill>
              </a:rPr>
              <a:t>ħ</a:t>
            </a:r>
            <a:r>
              <a:rPr lang="en-US" sz="2000" dirty="0">
                <a:solidFill>
                  <a:schemeClr val="bg1"/>
                </a:solidFill>
              </a:rPr>
              <a:t>add </a:t>
            </a:r>
            <a:r>
              <a:rPr lang="en-US" sz="2000" dirty="0" err="1">
                <a:solidFill>
                  <a:schemeClr val="bg1"/>
                </a:solidFill>
              </a:rPr>
              <a:t>ifisser</a:t>
            </a:r>
            <a:r>
              <a:rPr lang="en-US" sz="2000" dirty="0">
                <a:solidFill>
                  <a:schemeClr val="bg1"/>
                </a:solidFill>
              </a:rPr>
              <a:t> li </a:t>
            </a:r>
            <a:r>
              <a:rPr lang="en-US" sz="2000" dirty="0" err="1">
                <a:solidFill>
                  <a:schemeClr val="bg1"/>
                </a:solidFill>
              </a:rPr>
              <a:t>tilqgħu</a:t>
            </a:r>
            <a:r>
              <a:rPr lang="en-US" sz="2000" dirty="0">
                <a:solidFill>
                  <a:schemeClr val="bg1"/>
                </a:solidFill>
              </a:rPr>
              <a:t>, li </a:t>
            </a:r>
            <a:r>
              <a:rPr lang="en-US" sz="2000" dirty="0" err="1">
                <a:solidFill>
                  <a:schemeClr val="bg1"/>
                </a:solidFill>
              </a:rPr>
              <a:t>taċċettah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Minn </a:t>
            </a:r>
            <a:r>
              <a:rPr lang="en-US" sz="2000" dirty="0" err="1">
                <a:solidFill>
                  <a:schemeClr val="bg1"/>
                </a:solidFill>
              </a:rPr>
              <a:t>fuq</a:t>
            </a:r>
            <a:r>
              <a:rPr lang="en-US" sz="2000" dirty="0">
                <a:solidFill>
                  <a:schemeClr val="bg1"/>
                </a:solidFill>
              </a:rPr>
              <a:t> is-</a:t>
            </a:r>
            <a:r>
              <a:rPr lang="en-US" sz="2000" dirty="0" err="1">
                <a:solidFill>
                  <a:schemeClr val="bg1"/>
                </a:solidFill>
              </a:rPr>
              <a:t>salib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Ġesù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jitlob</a:t>
            </a:r>
            <a:r>
              <a:rPr lang="en-US" sz="2000" dirty="0">
                <a:solidFill>
                  <a:schemeClr val="bg1"/>
                </a:solidFill>
              </a:rPr>
              <a:t> li </a:t>
            </a:r>
            <a:r>
              <a:rPr lang="en-US" sz="2000" dirty="0" err="1">
                <a:solidFill>
                  <a:schemeClr val="bg1"/>
                </a:solidFill>
              </a:rPr>
              <a:t>jiġi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aċċettat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joffri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miII-ġdid</a:t>
            </a:r>
            <a:r>
              <a:rPr lang="en-US" sz="2000" dirty="0">
                <a:solidFill>
                  <a:schemeClr val="bg1"/>
                </a:solidFill>
              </a:rPr>
              <a:t> il-­</a:t>
            </a:r>
            <a:r>
              <a:rPr lang="en-US" sz="2000" dirty="0" err="1">
                <a:solidFill>
                  <a:schemeClr val="bg1"/>
                </a:solidFill>
              </a:rPr>
              <a:t>ħbiberija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tiegħu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IiI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dawk</a:t>
            </a:r>
            <a:r>
              <a:rPr lang="en-US" sz="2000" dirty="0">
                <a:solidFill>
                  <a:schemeClr val="bg1"/>
                </a:solidFill>
              </a:rPr>
              <a:t> li </a:t>
            </a:r>
            <a:r>
              <a:rPr lang="en-US" sz="2000" dirty="0" err="1">
                <a:solidFill>
                  <a:schemeClr val="bg1"/>
                </a:solidFill>
              </a:rPr>
              <a:t>kienu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għadhom</a:t>
            </a:r>
            <a:r>
              <a:rPr lang="en-US" sz="2000" dirty="0">
                <a:solidFill>
                  <a:schemeClr val="bg1"/>
                </a:solidFill>
              </a:rPr>
              <a:t> ma </a:t>
            </a:r>
            <a:r>
              <a:rPr lang="en-US" sz="2000" dirty="0" err="1">
                <a:solidFill>
                  <a:schemeClr val="bg1"/>
                </a:solidFill>
              </a:rPr>
              <a:t>laqgħuhx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Hekk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ukoll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għamel</a:t>
            </a:r>
            <a:r>
              <a:rPr lang="en-US" sz="2000" dirty="0">
                <a:solidFill>
                  <a:schemeClr val="bg1"/>
                </a:solidFill>
              </a:rPr>
              <a:t> fil-</a:t>
            </a:r>
            <a:r>
              <a:rPr lang="mt-MT" sz="2000" dirty="0">
                <a:solidFill>
                  <a:schemeClr val="bg1"/>
                </a:solidFill>
              </a:rPr>
              <a:t>Ġ</a:t>
            </a:r>
            <a:r>
              <a:rPr lang="en-US" sz="2000" dirty="0" err="1">
                <a:solidFill>
                  <a:schemeClr val="bg1"/>
                </a:solidFill>
              </a:rPr>
              <a:t>nien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taż</a:t>
            </a:r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mt-MT" sz="2000" dirty="0">
                <a:solidFill>
                  <a:schemeClr val="bg1"/>
                </a:solidFill>
              </a:rPr>
              <a:t>Ż</a:t>
            </a:r>
            <a:r>
              <a:rPr lang="en-US" sz="2000" dirty="0" err="1">
                <a:solidFill>
                  <a:schemeClr val="bg1"/>
                </a:solidFill>
              </a:rPr>
              <a:t>ebbuġ</a:t>
            </a:r>
            <a:r>
              <a:rPr lang="en-US" sz="2000" dirty="0">
                <a:solidFill>
                  <a:schemeClr val="bg1"/>
                </a:solidFill>
              </a:rPr>
              <a:t> meta </a:t>
            </a:r>
            <a:r>
              <a:rPr lang="en-US" sz="2000" dirty="0" err="1">
                <a:solidFill>
                  <a:schemeClr val="bg1"/>
                </a:solidFill>
              </a:rPr>
              <a:t>jsellem</a:t>
            </a:r>
            <a:r>
              <a:rPr lang="en-US" sz="2000" dirty="0">
                <a:solidFill>
                  <a:schemeClr val="bg1"/>
                </a:solidFill>
              </a:rPr>
              <a:t> Iii </a:t>
            </a:r>
            <a:r>
              <a:rPr lang="en-US" sz="2000" dirty="0" err="1">
                <a:solidFill>
                  <a:schemeClr val="bg1"/>
                </a:solidFill>
              </a:rPr>
              <a:t>Ġuda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b’bewsa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2" descr="How To Watch The Passion Of The Christ For Free (Ahead Of Easter) |  Cinemablend">
            <a:extLst>
              <a:ext uri="{FF2B5EF4-FFF2-40B4-BE49-F238E27FC236}">
                <a16:creationId xmlns:a16="http://schemas.microsoft.com/office/drawing/2014/main" id="{F58DE64E-4C1A-FC1D-B255-7686A0FBD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2673"/>
          <a:stretch/>
        </p:blipFill>
        <p:spPr bwMode="auto">
          <a:xfrm>
            <a:off x="309653" y="302148"/>
            <a:ext cx="5116278" cy="28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6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0C2CF1-0E36-A70A-6375-7BB918B8CD54}"/>
              </a:ext>
            </a:extLst>
          </p:cNvPr>
          <p:cNvSpPr/>
          <p:nvPr/>
        </p:nvSpPr>
        <p:spPr>
          <a:xfrm>
            <a:off x="0" y="0"/>
            <a:ext cx="2483768" cy="6858000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33621-51AB-2658-950C-647E3A786492}"/>
              </a:ext>
            </a:extLst>
          </p:cNvPr>
          <p:cNvSpPr txBox="1"/>
          <p:nvPr/>
        </p:nvSpPr>
        <p:spPr>
          <a:xfrm>
            <a:off x="89756" y="4661181"/>
            <a:ext cx="2304256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“</a:t>
            </a:r>
            <a:r>
              <a:rPr lang="en-US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Għandi</a:t>
            </a: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 l-</a:t>
            </a:r>
            <a:r>
              <a:rPr lang="en-US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għatx</a:t>
            </a: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!” </a:t>
            </a:r>
            <a:r>
              <a:rPr lang="en-US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Ġw</a:t>
            </a: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 19, 29</a:t>
            </a:r>
            <a:endParaRPr lang="en-US" sz="2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8F411-1E73-2213-6C03-5BEA4BC18886}"/>
              </a:ext>
            </a:extLst>
          </p:cNvPr>
          <p:cNvSpPr txBox="1"/>
          <p:nvPr/>
        </p:nvSpPr>
        <p:spPr>
          <a:xfrm>
            <a:off x="2987824" y="3624660"/>
            <a:ext cx="5515739" cy="278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>
                <a:solidFill>
                  <a:schemeClr val="bg2"/>
                </a:solidFill>
              </a:rPr>
              <a:t>Għal tl</a:t>
            </a:r>
            <a:r>
              <a:rPr lang="mt-MT" sz="2000" dirty="0">
                <a:solidFill>
                  <a:schemeClr val="bg2"/>
                </a:solidFill>
              </a:rPr>
              <a:t>ie</a:t>
            </a:r>
            <a:r>
              <a:rPr lang="it-IT" sz="2000" dirty="0">
                <a:solidFill>
                  <a:schemeClr val="bg2"/>
                </a:solidFill>
              </a:rPr>
              <a:t>t darbiet, I-evanġelista jsemmi li sqewh il-ħall. U Ġesù jaċċetta I-ħall. II-Lhud ma sqewhx l-inbid tal-ħbieb jew tal-ferħ, iżda offrewlu I-ħall tal-foqra u tan-negozjanti... u Ġesù “</a:t>
            </a:r>
            <a:r>
              <a:rPr lang="it-IT" sz="2000" i="1" dirty="0">
                <a:solidFill>
                  <a:schemeClr val="bg2"/>
                </a:solidFill>
              </a:rPr>
              <a:t>ħa</a:t>
            </a:r>
            <a:r>
              <a:rPr lang="it-IT" sz="2000" dirty="0">
                <a:solidFill>
                  <a:schemeClr val="bg2"/>
                </a:solidFill>
              </a:rPr>
              <a:t> </a:t>
            </a:r>
            <a:r>
              <a:rPr lang="it-IT" sz="2000" i="1" dirty="0">
                <a:solidFill>
                  <a:schemeClr val="bg2"/>
                </a:solidFill>
              </a:rPr>
              <a:t>I-hall”, </a:t>
            </a:r>
            <a:r>
              <a:rPr lang="it-IT" sz="2000" dirty="0">
                <a:solidFill>
                  <a:schemeClr val="bg2"/>
                </a:solidFill>
              </a:rPr>
              <a:t>aċċetta dak li kienu kapaċi joffrulu.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rgbClr val="640000"/>
                </a:solidFill>
              </a:rPr>
              <a:t>Tnejn li verament iħobbu lil xulxin jitgħallmu jaċċettaw lil xulxin bid-dgħufijiet u d-difetti kollha tagħhom.</a:t>
            </a:r>
            <a:endParaRPr lang="en-US" sz="2000" b="1" dirty="0">
              <a:solidFill>
                <a:srgbClr val="640000"/>
              </a:solidFill>
            </a:endParaRPr>
          </a:p>
        </p:txBody>
      </p:sp>
      <p:pic>
        <p:nvPicPr>
          <p:cNvPr id="2" name="Picture 2" descr="How To Watch The Passion Of The Christ For Free (Ahead Of Easter) |  Cinemablend">
            <a:extLst>
              <a:ext uri="{FF2B5EF4-FFF2-40B4-BE49-F238E27FC236}">
                <a16:creationId xmlns:a16="http://schemas.microsoft.com/office/drawing/2014/main" id="{D2BAFBB9-54CB-6DF2-66DF-B1B7A0070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2673"/>
          <a:stretch/>
        </p:blipFill>
        <p:spPr bwMode="auto">
          <a:xfrm>
            <a:off x="309653" y="302148"/>
            <a:ext cx="5116278" cy="28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6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0C2CF1-0E36-A70A-6375-7BB918B8CD54}"/>
              </a:ext>
            </a:extLst>
          </p:cNvPr>
          <p:cNvSpPr/>
          <p:nvPr/>
        </p:nvSpPr>
        <p:spPr>
          <a:xfrm>
            <a:off x="0" y="0"/>
            <a:ext cx="2483768" cy="6858000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en The Passion of the Christ Beat Hellboy for #1 at the Box Office">
            <a:extLst>
              <a:ext uri="{FF2B5EF4-FFF2-40B4-BE49-F238E27FC236}">
                <a16:creationId xmlns:a16="http://schemas.microsoft.com/office/drawing/2014/main" id="{3C014B30-0C00-F0F2-C5F0-4D9E74D15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548680"/>
            <a:ext cx="5102403" cy="287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033621-51AB-2658-950C-647E3A786492}"/>
              </a:ext>
            </a:extLst>
          </p:cNvPr>
          <p:cNvSpPr txBox="1"/>
          <p:nvPr/>
        </p:nvSpPr>
        <p:spPr>
          <a:xfrm>
            <a:off x="486602" y="4462282"/>
            <a:ext cx="1510563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“</a:t>
            </a:r>
            <a:r>
              <a:rPr lang="en-US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Kollox</a:t>
            </a: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 hu </a:t>
            </a:r>
            <a:r>
              <a:rPr lang="en-US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mitmum</a:t>
            </a: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!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Ġw</a:t>
            </a:r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 19, 30a</a:t>
            </a:r>
            <a:endParaRPr lang="en-US" sz="2000" b="1" dirty="0">
              <a:latin typeface="Constantia" panose="020306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91A02-1D56-33C5-5115-58FED6584E59}"/>
              </a:ext>
            </a:extLst>
          </p:cNvPr>
          <p:cNvSpPr txBox="1"/>
          <p:nvPr/>
        </p:nvSpPr>
        <p:spPr>
          <a:xfrm>
            <a:off x="5652120" y="260648"/>
            <a:ext cx="31683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t-MT" sz="2000" i="1" dirty="0">
                <a:solidFill>
                  <a:schemeClr val="bg1"/>
                </a:solidFill>
              </a:rPr>
              <a:t>“</a:t>
            </a:r>
            <a:r>
              <a:rPr lang="it-IT" sz="2000" i="1" dirty="0">
                <a:solidFill>
                  <a:schemeClr val="bg1"/>
                </a:solidFill>
              </a:rPr>
              <a:t>Kif Ġesu’ ħa I-ħall, qal: Kollox hu mitmum” </a:t>
            </a:r>
            <a:r>
              <a:rPr lang="it-IT" sz="2000" dirty="0">
                <a:solidFill>
                  <a:schemeClr val="bg1"/>
                </a:solidFill>
              </a:rPr>
              <a:t>(Ġw 19, 30a). Ġesu’ wettaq għalkollox ir-rieda tal-Missier u kien </a:t>
            </a:r>
            <a:r>
              <a:rPr lang="it-IT" sz="2000" i="1" dirty="0">
                <a:solidFill>
                  <a:schemeClr val="bg1"/>
                </a:solidFill>
              </a:rPr>
              <a:t>“ħabbhom għall-aħħar”</a:t>
            </a:r>
            <a:r>
              <a:rPr lang="it-IT" sz="2000" dirty="0">
                <a:solidFill>
                  <a:schemeClr val="bg1"/>
                </a:solidFill>
              </a:rPr>
              <a:t> (Ġw 13,1), u bħal ġeneral rebbieħ, jistqarr quddiern il-Missier u quddiern l-umanità li r-rebħa tal</a:t>
            </a:r>
            <a:r>
              <a:rPr lang="mt-MT" sz="2000" dirty="0">
                <a:solidFill>
                  <a:schemeClr val="bg1"/>
                </a:solidFill>
              </a:rPr>
              <a:t>-</a:t>
            </a:r>
            <a:r>
              <a:rPr lang="it-IT" sz="2000" dirty="0">
                <a:solidFill>
                  <a:schemeClr val="bg1"/>
                </a:solidFill>
              </a:rPr>
              <a:t>­imħabba seħħet fil-milja tagħha.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A35247-FD71-9FBB-BA89-52C44B937734}"/>
              </a:ext>
            </a:extLst>
          </p:cNvPr>
          <p:cNvSpPr txBox="1"/>
          <p:nvPr/>
        </p:nvSpPr>
        <p:spPr>
          <a:xfrm>
            <a:off x="3040774" y="3789040"/>
            <a:ext cx="5779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“</a:t>
            </a:r>
            <a:r>
              <a:rPr lang="it-IT" sz="2000" i="1" dirty="0">
                <a:solidFill>
                  <a:schemeClr val="bg1"/>
                </a:solidFill>
              </a:rPr>
              <a:t>KolIox mitmum</a:t>
            </a:r>
            <a:r>
              <a:rPr lang="it-IT" sz="2000" dirty="0">
                <a:solidFill>
                  <a:schemeClr val="bg1"/>
                </a:solidFill>
              </a:rPr>
              <a:t>”, mhix karba ta’ falliment iżda għajta ta’ rebħa. ”</a:t>
            </a:r>
            <a:r>
              <a:rPr lang="it-IT" sz="2000" i="1" dirty="0">
                <a:solidFill>
                  <a:schemeClr val="bg1"/>
                </a:solidFill>
              </a:rPr>
              <a:t>Kollox mitmum</a:t>
            </a:r>
            <a:r>
              <a:rPr lang="it-IT" sz="2000" dirty="0">
                <a:solidFill>
                  <a:schemeClr val="bg1"/>
                </a:solidFill>
              </a:rPr>
              <a:t>” għax issa kull bniedem, midneb kemm hu midneb, jista’ jagħraf li Alla jħobbu. Alla ma jistrieħx jekk jibqa’ xi bniedem li ma jasalx li jagħraf l-imħabba tiegħ</a:t>
            </a:r>
            <a:r>
              <a:rPr lang="mt-MT" sz="2000" dirty="0">
                <a:solidFill>
                  <a:schemeClr val="bg1"/>
                </a:solidFill>
              </a:rPr>
              <a:t>u</a:t>
            </a:r>
            <a:r>
              <a:rPr lang="it-IT" sz="2000" dirty="0">
                <a:solidFill>
                  <a:schemeClr val="bg1"/>
                </a:solidFill>
              </a:rPr>
              <a:t> għalih.</a:t>
            </a:r>
            <a:r>
              <a:rPr lang="mt-MT" sz="2000" dirty="0">
                <a:solidFill>
                  <a:schemeClr val="bg1"/>
                </a:solidFill>
              </a:rPr>
              <a:t> </a:t>
            </a:r>
            <a:r>
              <a:rPr lang="mt-MT" sz="2000" b="1" dirty="0">
                <a:solidFill>
                  <a:srgbClr val="640000"/>
                </a:solidFill>
              </a:rPr>
              <a:t>L-iskop tal-ħajja tal-koppja għandu jkun li t-tnejn jibqgħu jikbru fl-imħabba ta’ xulxin. Ikunu wettqu tassew il-missjoni tagħhom meta t-tnejn jibqgħu jikbru flimkien sal-mewt.</a:t>
            </a:r>
            <a:endParaRPr lang="en-US" sz="2000" b="1" dirty="0">
              <a:solidFill>
                <a:srgbClr val="6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6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538C3B-F256-2D7F-C951-27ADD3E5517E}"/>
              </a:ext>
            </a:extLst>
          </p:cNvPr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Passion Of The Christ 2: What's Going On With Mel Gibson's Planned  Sequel | Cinemablend">
            <a:extLst>
              <a:ext uri="{FF2B5EF4-FFF2-40B4-BE49-F238E27FC236}">
                <a16:creationId xmlns:a16="http://schemas.microsoft.com/office/drawing/2014/main" id="{D0ADDD37-072C-EAB6-4CB8-6805C972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6804248" cy="34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06172A-4663-9888-4165-B3FD3A96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56" y="4328717"/>
            <a:ext cx="7958688" cy="2016665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Fil­-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bidu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nefaħ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fi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mnifsejn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iI-bniedem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ruħ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li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tagħti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l-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ħajja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” </a:t>
            </a:r>
            <a:r>
              <a:rPr kumimoji="0" lang="mt-MT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lang="mt-MT" sz="2000" dirty="0">
                <a:solidFill>
                  <a:srgbClr val="EEECE1"/>
                </a:solidFill>
                <a:latin typeface="+mj-lt"/>
              </a:rPr>
              <a:t>Ġen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2,</a:t>
            </a:r>
            <a:r>
              <a:rPr kumimoji="0" lang="mt-MT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</a:t>
            </a:r>
            <a:r>
              <a:rPr lang="mt-MT" sz="2000" dirty="0">
                <a:solidFill>
                  <a:srgbClr val="EEECE1"/>
                </a:solidFill>
                <a:latin typeface="+mj-lt"/>
              </a:rPr>
              <a:t>)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issa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Ġesù</a:t>
            </a:r>
            <a:r>
              <a:rPr kumimoji="0" lang="mt-MT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jagħni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lill-umanità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bI-istess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Spirtu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Qaddis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tiegħu</a:t>
            </a:r>
            <a:r>
              <a:rPr kumimoji="0" lang="mt-MT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l-imħabba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Il-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mewt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ta’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Ġesù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hija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ħajja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tad-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dixxipli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tiegħu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għax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Jekk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il-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ħabba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tal-qamħ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taqax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-art u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tmut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hi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tibqa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’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weħidha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imma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jekk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tmut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tagħmel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ħafna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frott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” (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Ġw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12,24).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Il-</a:t>
            </a:r>
            <a:r>
              <a:rPr lang="en-US" sz="2000" b="1" dirty="0" err="1">
                <a:solidFill>
                  <a:srgbClr val="640000"/>
                </a:solidFill>
                <a:latin typeface="+mj-lt"/>
              </a:rPr>
              <a:t>koppja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 li </a:t>
            </a:r>
            <a:r>
              <a:rPr lang="en-US" sz="2000" b="1" dirty="0" err="1">
                <a:solidFill>
                  <a:srgbClr val="640000"/>
                </a:solidFill>
                <a:latin typeface="+mj-lt"/>
              </a:rPr>
              <a:t>tħalli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640000"/>
                </a:solidFill>
                <a:latin typeface="+mj-lt"/>
              </a:rPr>
              <a:t>lil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640000"/>
                </a:solidFill>
                <a:latin typeface="+mj-lt"/>
              </a:rPr>
              <a:t>Alla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640000"/>
                </a:solidFill>
                <a:latin typeface="+mj-lt"/>
              </a:rPr>
              <a:t>jagħniha</a:t>
            </a:r>
            <a:r>
              <a:rPr lang="mt-MT" sz="2000" b="1" dirty="0">
                <a:solidFill>
                  <a:srgbClr val="6400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bl-</a:t>
            </a:r>
            <a:r>
              <a:rPr lang="en-US" sz="2000" b="1" dirty="0" err="1">
                <a:solidFill>
                  <a:srgbClr val="640000"/>
                </a:solidFill>
                <a:latin typeface="+mj-lt"/>
              </a:rPr>
              <a:t>Ispirtu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640000"/>
                </a:solidFill>
                <a:latin typeface="+mj-lt"/>
              </a:rPr>
              <a:t>tiegħu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rgbClr val="640000"/>
                </a:solidFill>
                <a:latin typeface="+mj-lt"/>
              </a:rPr>
              <a:t>tilħaq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 il-</a:t>
            </a:r>
            <a:r>
              <a:rPr lang="en-US" sz="2000" b="1" dirty="0" err="1">
                <a:solidFill>
                  <a:srgbClr val="640000"/>
                </a:solidFill>
                <a:latin typeface="+mj-lt"/>
              </a:rPr>
              <a:t>maturità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640000"/>
                </a:solidFill>
                <a:latin typeface="+mj-lt"/>
              </a:rPr>
              <a:t>fl-imħabba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1F05B-DD28-ADA4-1922-94F634735776}"/>
              </a:ext>
            </a:extLst>
          </p:cNvPr>
          <p:cNvSpPr txBox="1"/>
          <p:nvPr/>
        </p:nvSpPr>
        <p:spPr>
          <a:xfrm>
            <a:off x="35496" y="1520950"/>
            <a:ext cx="2268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Imbagħad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mejjel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rasu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u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radd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ruħu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Ġw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19,</a:t>
            </a:r>
            <a:r>
              <a:rPr kumimoji="0" lang="mt-MT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30b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21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538C3B-F256-2D7F-C951-27ADD3E5517E}"/>
              </a:ext>
            </a:extLst>
          </p:cNvPr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06172A-4663-9888-4165-B3FD3A96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077072"/>
            <a:ext cx="8352928" cy="252028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Id­-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demm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joħrog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ġembu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huwa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sinjal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tal-mewt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li hu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jaċċetta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għall-imħabba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ta’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I­-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umanità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Hija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imħabba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tar-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Ragħaj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jagħti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ħajtu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għan-nagħaġ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tiegħu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il-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ħabib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jagħti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ħajtu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għall-ħbieb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tiegħu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Din l-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imħabba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kbira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ssir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preżenti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kuIl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darba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ċċelebrata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I­-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Ewkaristija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Ukoll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l-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ilma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huwa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sinjal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tal-Ispirtu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Santu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Hekk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kif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waqt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li Adam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kien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rieqed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mill-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kustat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tiegħu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jagħmel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Eva,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hekk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ukoll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milI-kustat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ta’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Kristu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mejjet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titwieled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il-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komunità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ta’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dawk</a:t>
            </a:r>
            <a:r>
              <a:rPr lang="mt-MT" sz="2000" dirty="0">
                <a:solidFill>
                  <a:srgbClr val="EEECE1"/>
                </a:solidFill>
                <a:latin typeface="+mj-lt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jemmnu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Kull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qatra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demm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tbatija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bl-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imħabba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partner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għall</a:t>
            </a:r>
            <a:r>
              <a:rPr kumimoji="0" lang="mt-MT" sz="2000" b="1" i="0" u="none" strike="noStrike" kern="1200" cap="none" spc="0" normalizeH="0" baseline="0" noProof="0" dirty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ieħor</a:t>
            </a:r>
            <a:r>
              <a:rPr lang="mt-MT" sz="2000" b="1" dirty="0">
                <a:solidFill>
                  <a:srgbClr val="640000"/>
                </a:solidFill>
                <a:latin typeface="+mj-lt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tagħti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ħajja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lill-ieħor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lang="en-US" sz="2000" b="1" dirty="0">
                <a:solidFill>
                  <a:srgbClr val="640000"/>
                </a:solidFill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1F05B-DD28-ADA4-1922-94F634735776}"/>
              </a:ext>
            </a:extLst>
          </p:cNvPr>
          <p:cNvSpPr txBox="1"/>
          <p:nvPr/>
        </p:nvSpPr>
        <p:spPr>
          <a:xfrm>
            <a:off x="6660233" y="1149500"/>
            <a:ext cx="24317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Wieħed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mis-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suldati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nifidlu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ġembu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b’lanza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, u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minnufih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ħareġ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demm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u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ilma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” </a:t>
            </a:r>
            <a:endParaRPr kumimoji="0" lang="mt-MT" sz="2000" b="1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Ġw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nstantia" panose="02030602050306030303" pitchFamily="18" charset="0"/>
              </a:rPr>
              <a:t> 19,34</a:t>
            </a:r>
            <a:endParaRPr lang="en-US" dirty="0">
              <a:latin typeface="Constantia" panose="02030602050306030303" pitchFamily="18" charset="0"/>
            </a:endParaRPr>
          </a:p>
        </p:txBody>
      </p:sp>
      <p:pic>
        <p:nvPicPr>
          <p:cNvPr id="1028" name="Picture 4" descr="The Catholic Talks: Article: Inside The Passion of the Christ - Part 3/3">
            <a:extLst>
              <a:ext uri="{FF2B5EF4-FFF2-40B4-BE49-F238E27FC236}">
                <a16:creationId xmlns:a16="http://schemas.microsoft.com/office/drawing/2014/main" id="{888D5909-0465-3218-EC31-2A72A744E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13631"/>
          <a:stretch/>
        </p:blipFill>
        <p:spPr bwMode="auto">
          <a:xfrm>
            <a:off x="1" y="414875"/>
            <a:ext cx="6660232" cy="33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5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7AD197-80C4-4C65-7196-D8633D6B3B23}"/>
              </a:ext>
            </a:extLst>
          </p:cNvPr>
          <p:cNvSpPr txBox="1">
            <a:spLocks/>
          </p:cNvSpPr>
          <p:nvPr/>
        </p:nvSpPr>
        <p:spPr>
          <a:xfrm>
            <a:off x="4009566" y="3638852"/>
            <a:ext cx="4807445" cy="2598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dirty="0" err="1">
                <a:solidFill>
                  <a:schemeClr val="bg1"/>
                </a:solidFill>
              </a:rPr>
              <a:t>Fuq</a:t>
            </a:r>
            <a:r>
              <a:rPr lang="en-US" sz="2000" dirty="0">
                <a:solidFill>
                  <a:schemeClr val="bg1"/>
                </a:solidFill>
              </a:rPr>
              <a:t> il-</a:t>
            </a:r>
            <a:r>
              <a:rPr lang="en-US" sz="2000" dirty="0" err="1">
                <a:solidFill>
                  <a:schemeClr val="bg1"/>
                </a:solidFill>
              </a:rPr>
              <a:t>Kalvarju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jiġri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bil-maqlub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ta’</a:t>
            </a:r>
            <a:r>
              <a:rPr lang="en-US" sz="2000" dirty="0">
                <a:solidFill>
                  <a:schemeClr val="bg1"/>
                </a:solidFill>
              </a:rPr>
              <a:t> dak li </a:t>
            </a:r>
            <a:r>
              <a:rPr lang="en-US" sz="2000" dirty="0" err="1">
                <a:solidFill>
                  <a:schemeClr val="bg1"/>
                </a:solidFill>
              </a:rPr>
              <a:t>ġara</a:t>
            </a:r>
            <a:r>
              <a:rPr lang="en-US" sz="2000" dirty="0">
                <a:solidFill>
                  <a:schemeClr val="bg1"/>
                </a:solidFill>
              </a:rPr>
              <a:t> fil-</a:t>
            </a:r>
            <a:r>
              <a:rPr lang="en-US" sz="2000" dirty="0" err="1">
                <a:solidFill>
                  <a:schemeClr val="bg1"/>
                </a:solidFill>
              </a:rPr>
              <a:t>ġnien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</a:t>
            </a:r>
            <a:r>
              <a:rPr lang="en-US" sz="2000" dirty="0">
                <a:solidFill>
                  <a:schemeClr val="bg1"/>
                </a:solidFill>
              </a:rPr>
              <a:t>-Eden. </a:t>
            </a:r>
          </a:p>
          <a:p>
            <a:pPr mar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Fil-</a:t>
            </a:r>
            <a:r>
              <a:rPr lang="en-US" sz="2000" dirty="0" err="1">
                <a:solidFill>
                  <a:schemeClr val="bg1"/>
                </a:solidFill>
              </a:rPr>
              <a:t>ġnien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</a:t>
            </a:r>
            <a:r>
              <a:rPr lang="en-US" sz="2000" dirty="0">
                <a:solidFill>
                  <a:schemeClr val="bg1"/>
                </a:solidFill>
              </a:rPr>
              <a:t>-Eden </a:t>
            </a:r>
            <a:r>
              <a:rPr lang="en-US" sz="2000" dirty="0" err="1">
                <a:solidFill>
                  <a:schemeClr val="bg1"/>
                </a:solidFill>
              </a:rPr>
              <a:t>bdiet</a:t>
            </a:r>
            <a:r>
              <a:rPr lang="en-US" sz="2000" dirty="0">
                <a:solidFill>
                  <a:schemeClr val="bg1"/>
                </a:solidFill>
              </a:rPr>
              <a:t> l-</a:t>
            </a:r>
            <a:r>
              <a:rPr lang="en-US" sz="2000" dirty="0" err="1">
                <a:solidFill>
                  <a:schemeClr val="bg1"/>
                </a:solidFill>
              </a:rPr>
              <a:t>istorja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tal-egoiżmu</a:t>
            </a:r>
            <a:r>
              <a:rPr lang="en-US" sz="2000" dirty="0">
                <a:solidFill>
                  <a:schemeClr val="bg1"/>
                </a:solidFill>
              </a:rPr>
              <a:t> u </a:t>
            </a:r>
            <a:r>
              <a:rPr lang="en-US" sz="2000" dirty="0" err="1">
                <a:solidFill>
                  <a:schemeClr val="bg1"/>
                </a:solidFill>
              </a:rPr>
              <a:t>allura</a:t>
            </a:r>
            <a:r>
              <a:rPr lang="en-US" sz="2000" dirty="0">
                <a:solidFill>
                  <a:schemeClr val="bg1"/>
                </a:solidFill>
              </a:rPr>
              <a:t> tat-</a:t>
            </a:r>
            <a:r>
              <a:rPr lang="en-US" sz="2000" dirty="0" err="1">
                <a:solidFill>
                  <a:schemeClr val="bg1"/>
                </a:solidFill>
              </a:rPr>
              <a:t>tbatija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tal-bniedem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mar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mt-MT" sz="2000" dirty="0">
                <a:solidFill>
                  <a:schemeClr val="bg1"/>
                </a:solidFill>
              </a:rPr>
              <a:t>F</a:t>
            </a:r>
            <a:r>
              <a:rPr lang="en-US" sz="2000" dirty="0">
                <a:solidFill>
                  <a:schemeClr val="bg1"/>
                </a:solidFill>
              </a:rPr>
              <a:t>il-</a:t>
            </a:r>
            <a:r>
              <a:rPr lang="en-US" sz="2000" dirty="0" err="1">
                <a:solidFill>
                  <a:schemeClr val="bg1"/>
                </a:solidFill>
              </a:rPr>
              <a:t>ġnien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tal-Kalvarju</a:t>
            </a:r>
            <a:r>
              <a:rPr lang="en-US" sz="2000" dirty="0">
                <a:solidFill>
                  <a:schemeClr val="bg1"/>
                </a:solidFill>
              </a:rPr>
              <a:t>, bit-</a:t>
            </a:r>
            <a:r>
              <a:rPr lang="en-US" sz="2000" dirty="0" err="1">
                <a:solidFill>
                  <a:schemeClr val="bg1"/>
                </a:solidFill>
              </a:rPr>
              <a:t>tbatija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Ġesù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jintemm</a:t>
            </a:r>
            <a:r>
              <a:rPr lang="en-US" sz="2000" dirty="0">
                <a:solidFill>
                  <a:schemeClr val="bg1"/>
                </a:solidFill>
              </a:rPr>
              <a:t> l-</a:t>
            </a:r>
            <a:r>
              <a:rPr lang="en-US" sz="2000" dirty="0" err="1">
                <a:solidFill>
                  <a:schemeClr val="bg1"/>
                </a:solidFill>
              </a:rPr>
              <a:t>egoiżmu</a:t>
            </a:r>
            <a:r>
              <a:rPr lang="en-US" sz="2000" dirty="0">
                <a:solidFill>
                  <a:schemeClr val="bg1"/>
                </a:solidFill>
              </a:rPr>
              <a:t> u t-</a:t>
            </a:r>
            <a:r>
              <a:rPr lang="en-US" sz="2000" dirty="0" err="1">
                <a:solidFill>
                  <a:schemeClr val="bg1"/>
                </a:solidFill>
              </a:rPr>
              <a:t>tbatija</a:t>
            </a:r>
            <a:r>
              <a:rPr lang="en-US" sz="2000" dirty="0">
                <a:solidFill>
                  <a:schemeClr val="bg1"/>
                </a:solidFill>
              </a:rPr>
              <a:t> li </a:t>
            </a:r>
            <a:r>
              <a:rPr lang="en-US" sz="2000" dirty="0" err="1">
                <a:solidFill>
                  <a:schemeClr val="bg1"/>
                </a:solidFill>
              </a:rPr>
              <a:t>jġib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miegħu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dejjem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jekk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inkunu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dixxipli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fidili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tiegħu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endParaRPr lang="en-US" sz="1700" dirty="0"/>
          </a:p>
        </p:txBody>
      </p:sp>
      <p:pic>
        <p:nvPicPr>
          <p:cNvPr id="5122" name="Picture 2" descr="The Passion of the Christ&quot; (2004) Film Review: Important Viewing For Holy  Weekend">
            <a:extLst>
              <a:ext uri="{FF2B5EF4-FFF2-40B4-BE49-F238E27FC236}">
                <a16:creationId xmlns:a16="http://schemas.microsoft.com/office/drawing/2014/main" id="{55BC324B-2589-06D7-1888-C24EEC54B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89" y="4672177"/>
            <a:ext cx="2846514" cy="178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view: The Passion of the Christ is still a powerful experience – and  still misses the point of Easter – The Pop Culture Studio">
            <a:extLst>
              <a:ext uri="{FF2B5EF4-FFF2-40B4-BE49-F238E27FC236}">
                <a16:creationId xmlns:a16="http://schemas.microsoft.com/office/drawing/2014/main" id="{D9F62C6D-F9C1-D55D-9C27-04EFA3E38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6757"/>
          <a:stretch/>
        </p:blipFill>
        <p:spPr bwMode="auto">
          <a:xfrm>
            <a:off x="324875" y="2534656"/>
            <a:ext cx="2846515" cy="178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s The Passion of the Christ a Christmas movie? Jesus was in fact born on  Christmas Day… : r/TheCinemassacreTruth">
            <a:extLst>
              <a:ext uri="{FF2B5EF4-FFF2-40B4-BE49-F238E27FC236}">
                <a16:creationId xmlns:a16="http://schemas.microsoft.com/office/drawing/2014/main" id="{9047EFF8-32C7-52CD-A44D-3B95E057E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/>
          <a:stretch/>
        </p:blipFill>
        <p:spPr bwMode="auto">
          <a:xfrm>
            <a:off x="329821" y="405269"/>
            <a:ext cx="2861957" cy="178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he Passion of the Christ ...">
            <a:extLst>
              <a:ext uri="{FF2B5EF4-FFF2-40B4-BE49-F238E27FC236}">
                <a16:creationId xmlns:a16="http://schemas.microsoft.com/office/drawing/2014/main" id="{97BE3D86-3E35-0F17-D41C-591C0B55C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45" y="411565"/>
            <a:ext cx="5389555" cy="30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F3E6F0-1F5F-3EE6-CB87-24C616AD7C25}"/>
              </a:ext>
            </a:extLst>
          </p:cNvPr>
          <p:cNvSpPr/>
          <p:nvPr/>
        </p:nvSpPr>
        <p:spPr>
          <a:xfrm>
            <a:off x="324875" y="405269"/>
            <a:ext cx="8819125" cy="6041166"/>
          </a:xfrm>
          <a:prstGeom prst="rect">
            <a:avLst/>
          </a:prstGeom>
          <a:noFill/>
          <a:ln w="63500">
            <a:solidFill>
              <a:srgbClr val="6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3AF969-FA33-54A9-E0AB-AD1BFF997B34}"/>
              </a:ext>
            </a:extLst>
          </p:cNvPr>
          <p:cNvCxnSpPr/>
          <p:nvPr/>
        </p:nvCxnSpPr>
        <p:spPr>
          <a:xfrm>
            <a:off x="9108504" y="405269"/>
            <a:ext cx="0" cy="6041166"/>
          </a:xfrm>
          <a:prstGeom prst="line">
            <a:avLst/>
          </a:prstGeom>
          <a:ln w="2857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is back in The Passion of the Christ 2 | The Independent | The  Independent">
            <a:extLst>
              <a:ext uri="{FF2B5EF4-FFF2-40B4-BE49-F238E27FC236}">
                <a16:creationId xmlns:a16="http://schemas.microsoft.com/office/drawing/2014/main" id="{E6433EA4-9B1B-9446-2C3D-B35C2B12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2" y="404664"/>
            <a:ext cx="794057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8.At the Foot of The Cross_music last slide">
            <a:hlinkClick r:id="" action="ppaction://media"/>
            <a:extLst>
              <a:ext uri="{FF2B5EF4-FFF2-40B4-BE49-F238E27FC236}">
                <a16:creationId xmlns:a16="http://schemas.microsoft.com/office/drawing/2014/main" id="{407DCBE0-ED55-9CB0-5667-3F3281396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5013176"/>
            <a:ext cx="487363" cy="487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5F359F-55BC-1872-665C-EED510E75C6B}"/>
              </a:ext>
            </a:extLst>
          </p:cNvPr>
          <p:cNvSpPr/>
          <p:nvPr/>
        </p:nvSpPr>
        <p:spPr>
          <a:xfrm>
            <a:off x="601712" y="404664"/>
            <a:ext cx="7940575" cy="5544616"/>
          </a:xfrm>
          <a:prstGeom prst="rect">
            <a:avLst/>
          </a:prstGeom>
          <a:noFill/>
          <a:ln w="44450">
            <a:solidFill>
              <a:srgbClr val="6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DF1A17-BE3D-9450-E17C-1CC113D634FB}"/>
              </a:ext>
            </a:extLst>
          </p:cNvPr>
          <p:cNvSpPr txBox="1">
            <a:spLocks/>
          </p:cNvSpPr>
          <p:nvPr/>
        </p:nvSpPr>
        <p:spPr>
          <a:xfrm>
            <a:off x="53752" y="4854264"/>
            <a:ext cx="9036496" cy="1744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9600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Kien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hemm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wieqfa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ħdejn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is-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salib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ta’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Ġesù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ommu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oħt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ommu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,</a:t>
            </a: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Marija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ta’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Kleofa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, u Marija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ta’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Magdala. Mela kif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Ġesù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lemaħ</a:t>
            </a:r>
            <a:endParaRPr lang="en-US" sz="84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lil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ommu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u lid-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dixxiplu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li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kien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iħobb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wieqaf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ħdejha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qal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lil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ommu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:</a:t>
            </a: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“Mara,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hawn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hu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ibnek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.”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Imbagħad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qal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lid-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dixxiplu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: “Hawn hi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ommok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.”</a:t>
            </a: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U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minn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dak il-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ħin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id-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dixxiplu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ħadha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għandu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</a:p>
          <a:p>
            <a:pPr marL="0" algn="just">
              <a:buFont typeface="Arial" pitchFamily="34" charset="0"/>
              <a:buNone/>
            </a:pPr>
            <a:endParaRPr lang="en-US" sz="8000" b="1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algn="just">
              <a:buFont typeface="Arial" pitchFamily="34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8DE696-5ADD-65B5-C41F-3FE220678D93}"/>
              </a:ext>
            </a:extLst>
          </p:cNvPr>
          <p:cNvSpPr txBox="1">
            <a:spLocks/>
          </p:cNvSpPr>
          <p:nvPr/>
        </p:nvSpPr>
        <p:spPr>
          <a:xfrm>
            <a:off x="1847132" y="4421489"/>
            <a:ext cx="5557239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Wingdings"/>
              </a:rPr>
              <a:t> </a:t>
            </a: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Qari mill-</a:t>
            </a:r>
            <a:r>
              <a:rPr kumimoji="0" lang="en-GB" sz="8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Evanġelju</a:t>
            </a: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n-GB" sz="8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skont</a:t>
            </a: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San </a:t>
            </a:r>
            <a:r>
              <a:rPr kumimoji="0" lang="mt-MT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Ġwann</a:t>
            </a:r>
            <a:endParaRPr kumimoji="0" lang="en-GB" sz="8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Content Placeholder 3" descr="Captured Images069">
            <a:extLst>
              <a:ext uri="{FF2B5EF4-FFF2-40B4-BE49-F238E27FC236}">
                <a16:creationId xmlns:a16="http://schemas.microsoft.com/office/drawing/2014/main" id="{3F90CE21-4298-4DA3-955A-AF470F065A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565" b="13433"/>
          <a:stretch/>
        </p:blipFill>
        <p:spPr bwMode="auto">
          <a:xfrm>
            <a:off x="0" y="404664"/>
            <a:ext cx="9154014" cy="3816424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A9A1C-C69D-A309-2718-ADC55C8354F2}"/>
              </a:ext>
            </a:extLst>
          </p:cNvPr>
          <p:cNvCxnSpPr/>
          <p:nvPr/>
        </p:nvCxnSpPr>
        <p:spPr>
          <a:xfrm>
            <a:off x="-10014" y="404664"/>
            <a:ext cx="9154014" cy="0"/>
          </a:xfrm>
          <a:prstGeom prst="line">
            <a:avLst/>
          </a:prstGeom>
          <a:ln w="635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3972B2-8853-5EB7-9B05-4DACA4952724}"/>
              </a:ext>
            </a:extLst>
          </p:cNvPr>
          <p:cNvCxnSpPr/>
          <p:nvPr/>
        </p:nvCxnSpPr>
        <p:spPr>
          <a:xfrm>
            <a:off x="0" y="4221088"/>
            <a:ext cx="9154014" cy="0"/>
          </a:xfrm>
          <a:prstGeom prst="line">
            <a:avLst/>
          </a:prstGeom>
          <a:ln w="635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4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aptured Images069">
            <a:extLst>
              <a:ext uri="{FF2B5EF4-FFF2-40B4-BE49-F238E27FC236}">
                <a16:creationId xmlns:a16="http://schemas.microsoft.com/office/drawing/2014/main" id="{3F90CE21-4298-4DA3-955A-AF470F065A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565" b="13433"/>
          <a:stretch/>
        </p:blipFill>
        <p:spPr bwMode="auto">
          <a:xfrm>
            <a:off x="0" y="404664"/>
            <a:ext cx="9154014" cy="3816424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A9A1C-C69D-A309-2718-ADC55C8354F2}"/>
              </a:ext>
            </a:extLst>
          </p:cNvPr>
          <p:cNvCxnSpPr/>
          <p:nvPr/>
        </p:nvCxnSpPr>
        <p:spPr>
          <a:xfrm>
            <a:off x="-10014" y="404664"/>
            <a:ext cx="9154014" cy="0"/>
          </a:xfrm>
          <a:prstGeom prst="line">
            <a:avLst/>
          </a:prstGeom>
          <a:ln w="635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3972B2-8853-5EB7-9B05-4DACA4952724}"/>
              </a:ext>
            </a:extLst>
          </p:cNvPr>
          <p:cNvCxnSpPr/>
          <p:nvPr/>
        </p:nvCxnSpPr>
        <p:spPr>
          <a:xfrm>
            <a:off x="0" y="4221088"/>
            <a:ext cx="9154014" cy="0"/>
          </a:xfrm>
          <a:prstGeom prst="line">
            <a:avLst/>
          </a:prstGeom>
          <a:ln w="635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87665D-188F-BFE4-3BD7-C7CAC271A239}"/>
              </a:ext>
            </a:extLst>
          </p:cNvPr>
          <p:cNvSpPr txBox="1">
            <a:spLocks/>
          </p:cNvSpPr>
          <p:nvPr/>
        </p:nvSpPr>
        <p:spPr>
          <a:xfrm>
            <a:off x="53752" y="4653136"/>
            <a:ext cx="903649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96000" algn="ctr">
              <a:spcBef>
                <a:spcPts val="0"/>
              </a:spcBef>
              <a:buFont typeface="Arial" pitchFamily="34" charset="0"/>
              <a:buNone/>
            </a:pP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Wara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dan,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Ġesù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billi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issa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kien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jaf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li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kollox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kien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mitmum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biex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isseħħ</a:t>
            </a:r>
            <a:endParaRPr lang="en-US" sz="21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indent="-396000" algn="ctr">
              <a:spcBef>
                <a:spcPts val="0"/>
              </a:spcBef>
              <a:buFont typeface="Arial" pitchFamily="34" charset="0"/>
              <a:buNone/>
            </a:pP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l-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Iskrittura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qal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: “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Għandi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l-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għatx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!” Kien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hemm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bieqja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mimlija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bilħall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;</a:t>
            </a:r>
          </a:p>
          <a:p>
            <a:pPr marL="0" indent="-396000" algn="ctr">
              <a:spcBef>
                <a:spcPts val="0"/>
              </a:spcBef>
              <a:buFont typeface="Arial" pitchFamily="34" charset="0"/>
              <a:buNone/>
            </a:pP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huma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xarrbu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sponża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bil-ħall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waħħluha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ma’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qasba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tal-issopu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, u</a:t>
            </a:r>
          </a:p>
          <a:p>
            <a:pPr marL="0" indent="-396000" algn="ctr">
              <a:spcBef>
                <a:spcPts val="0"/>
              </a:spcBef>
              <a:buFont typeface="Arial" pitchFamily="34" charset="0"/>
              <a:buNone/>
            </a:pP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ressquhielu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lejn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ħalqu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. Kif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Ġesù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ħa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l-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ħall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qal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: “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Kollox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hu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mitmum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!”</a:t>
            </a:r>
          </a:p>
          <a:p>
            <a:pPr marL="0" indent="-396000" algn="ctr">
              <a:spcBef>
                <a:spcPts val="0"/>
              </a:spcBef>
              <a:buFont typeface="Arial" pitchFamily="34" charset="0"/>
              <a:buNone/>
            </a:pP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Imbagħad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mejjel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rasu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u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radd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2100" dirty="0" err="1">
                <a:solidFill>
                  <a:schemeClr val="bg2"/>
                </a:solidFill>
                <a:latin typeface="Constantia" panose="02030602050306030303" pitchFamily="18" charset="0"/>
              </a:rPr>
              <a:t>ruħu</a:t>
            </a:r>
            <a:r>
              <a:rPr lang="en-US" sz="21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  <a:endParaRPr lang="en-US" sz="21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6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aptured Images069">
            <a:extLst>
              <a:ext uri="{FF2B5EF4-FFF2-40B4-BE49-F238E27FC236}">
                <a16:creationId xmlns:a16="http://schemas.microsoft.com/office/drawing/2014/main" id="{3F90CE21-4298-4DA3-955A-AF470F065A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565" b="13433"/>
          <a:stretch/>
        </p:blipFill>
        <p:spPr bwMode="auto">
          <a:xfrm>
            <a:off x="0" y="404664"/>
            <a:ext cx="9154014" cy="3816424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A9A1C-C69D-A309-2718-ADC55C8354F2}"/>
              </a:ext>
            </a:extLst>
          </p:cNvPr>
          <p:cNvCxnSpPr/>
          <p:nvPr/>
        </p:nvCxnSpPr>
        <p:spPr>
          <a:xfrm>
            <a:off x="-10014" y="404664"/>
            <a:ext cx="9154014" cy="0"/>
          </a:xfrm>
          <a:prstGeom prst="line">
            <a:avLst/>
          </a:prstGeom>
          <a:ln w="635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3972B2-8853-5EB7-9B05-4DACA4952724}"/>
              </a:ext>
            </a:extLst>
          </p:cNvPr>
          <p:cNvCxnSpPr/>
          <p:nvPr/>
        </p:nvCxnSpPr>
        <p:spPr>
          <a:xfrm>
            <a:off x="0" y="4221088"/>
            <a:ext cx="9154014" cy="0"/>
          </a:xfrm>
          <a:prstGeom prst="line">
            <a:avLst/>
          </a:prstGeom>
          <a:ln w="635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37044-6692-868C-59BE-7C11B0D2BC8B}"/>
              </a:ext>
            </a:extLst>
          </p:cNvPr>
          <p:cNvSpPr txBox="1">
            <a:spLocks/>
          </p:cNvSpPr>
          <p:nvPr/>
        </p:nvSpPr>
        <p:spPr>
          <a:xfrm>
            <a:off x="53752" y="4899450"/>
            <a:ext cx="9036496" cy="12658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Billi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kien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Jum it-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Tħejjija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tal-Għid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, il-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Lhud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ma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ridux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li f ’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jum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is-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Sibt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endParaRPr lang="mt-MT" sz="84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l-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iġsma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jibqgħu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fuq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is-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salib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għax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dak is-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Sibt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kien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jum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solenni</a:t>
            </a:r>
            <a:endParaRPr lang="en-US" sz="84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għalihom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.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Talbu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mela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lil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Pilatu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biex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jiksrulhom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riġlejhom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u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jneħħu</a:t>
            </a:r>
            <a:r>
              <a:rPr lang="mt-MT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l-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iġsma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  <a:r>
              <a:rPr lang="en-US" sz="8400" b="1" dirty="0">
                <a:solidFill>
                  <a:schemeClr val="bg2"/>
                </a:solidFill>
                <a:latin typeface="Constantia" panose="02030602050306030303" pitchFamily="18" charset="0"/>
              </a:rPr>
              <a:t>	</a:t>
            </a:r>
            <a:r>
              <a:rPr lang="en-US" b="1" dirty="0">
                <a:solidFill>
                  <a:schemeClr val="bg2"/>
                </a:solidFill>
              </a:rPr>
              <a:t>	</a:t>
            </a:r>
          </a:p>
          <a:p>
            <a:pPr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5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aptured Images069">
            <a:extLst>
              <a:ext uri="{FF2B5EF4-FFF2-40B4-BE49-F238E27FC236}">
                <a16:creationId xmlns:a16="http://schemas.microsoft.com/office/drawing/2014/main" id="{3F90CE21-4298-4DA3-955A-AF470F065A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565" b="13433"/>
          <a:stretch/>
        </p:blipFill>
        <p:spPr bwMode="auto">
          <a:xfrm>
            <a:off x="0" y="404664"/>
            <a:ext cx="9154014" cy="3816424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A9A1C-C69D-A309-2718-ADC55C8354F2}"/>
              </a:ext>
            </a:extLst>
          </p:cNvPr>
          <p:cNvCxnSpPr/>
          <p:nvPr/>
        </p:nvCxnSpPr>
        <p:spPr>
          <a:xfrm>
            <a:off x="-10014" y="404664"/>
            <a:ext cx="9154014" cy="0"/>
          </a:xfrm>
          <a:prstGeom prst="line">
            <a:avLst/>
          </a:prstGeom>
          <a:ln w="635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3972B2-8853-5EB7-9B05-4DACA4952724}"/>
              </a:ext>
            </a:extLst>
          </p:cNvPr>
          <p:cNvCxnSpPr/>
          <p:nvPr/>
        </p:nvCxnSpPr>
        <p:spPr>
          <a:xfrm>
            <a:off x="0" y="4221088"/>
            <a:ext cx="9154014" cy="0"/>
          </a:xfrm>
          <a:prstGeom prst="line">
            <a:avLst/>
          </a:prstGeom>
          <a:ln w="635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A37044-6692-868C-59BE-7C11B0D2BC8B}"/>
              </a:ext>
            </a:extLst>
          </p:cNvPr>
          <p:cNvSpPr txBox="1">
            <a:spLocks/>
          </p:cNvSpPr>
          <p:nvPr/>
        </p:nvSpPr>
        <p:spPr>
          <a:xfrm>
            <a:off x="53752" y="4775313"/>
            <a:ext cx="9036496" cy="1849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Għalhekk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ġew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is-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suldati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u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kisru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r-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riġlejn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tal-ewwel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u tat-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tieni</a:t>
            </a:r>
            <a:endParaRPr lang="en-US" sz="84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wieħed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li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kienu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msallbin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miegħu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.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Iżda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meta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waslu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għal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Ġesù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endParaRPr lang="mt-MT" sz="84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mt-MT" sz="8400" dirty="0">
                <a:solidFill>
                  <a:schemeClr val="bg2"/>
                </a:solidFill>
                <a:latin typeface="Constantia" panose="02030602050306030303" pitchFamily="18" charset="0"/>
              </a:rPr>
              <a:t>b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illi</a:t>
            </a:r>
            <a:r>
              <a:rPr lang="mt-MT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raw li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kien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ġa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mejjet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, ma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kisrulux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riġlejh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.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Madankollu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wieħed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endParaRPr lang="mt-MT" sz="84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mis</a:t>
            </a:r>
            <a:r>
              <a:rPr lang="mt-MT" sz="8400" dirty="0">
                <a:solidFill>
                  <a:schemeClr val="bg2"/>
                </a:solidFill>
                <a:latin typeface="Constantia" panose="02030602050306030303" pitchFamily="18" charset="0"/>
              </a:rPr>
              <a:t>-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suldati</a:t>
            </a:r>
            <a:r>
              <a:rPr lang="mt-MT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nifidlu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ġenbu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b’lanza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u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minnufih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ħareġ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demm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 u </a:t>
            </a:r>
            <a:r>
              <a:rPr lang="en-US" sz="8400" dirty="0" err="1">
                <a:solidFill>
                  <a:schemeClr val="bg2"/>
                </a:solidFill>
                <a:latin typeface="Constantia" panose="02030602050306030303" pitchFamily="18" charset="0"/>
              </a:rPr>
              <a:t>ilma</a:t>
            </a:r>
            <a:r>
              <a:rPr lang="en-US" sz="84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  <a:endParaRPr lang="en-US" sz="8400" b="1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algn="just">
              <a:buFont typeface="Arial" pitchFamily="34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0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aptured Images069">
            <a:extLst>
              <a:ext uri="{FF2B5EF4-FFF2-40B4-BE49-F238E27FC236}">
                <a16:creationId xmlns:a16="http://schemas.microsoft.com/office/drawing/2014/main" id="{3F90CE21-4298-4DA3-955A-AF470F065A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565" b="13433"/>
          <a:stretch/>
        </p:blipFill>
        <p:spPr bwMode="auto">
          <a:xfrm>
            <a:off x="0" y="404664"/>
            <a:ext cx="9154014" cy="3816424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A9A1C-C69D-A309-2718-ADC55C8354F2}"/>
              </a:ext>
            </a:extLst>
          </p:cNvPr>
          <p:cNvCxnSpPr/>
          <p:nvPr/>
        </p:nvCxnSpPr>
        <p:spPr>
          <a:xfrm>
            <a:off x="-10014" y="404664"/>
            <a:ext cx="9154014" cy="0"/>
          </a:xfrm>
          <a:prstGeom prst="line">
            <a:avLst/>
          </a:prstGeom>
          <a:ln w="635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3972B2-8853-5EB7-9B05-4DACA4952724}"/>
              </a:ext>
            </a:extLst>
          </p:cNvPr>
          <p:cNvCxnSpPr/>
          <p:nvPr/>
        </p:nvCxnSpPr>
        <p:spPr>
          <a:xfrm>
            <a:off x="0" y="4221088"/>
            <a:ext cx="9154014" cy="0"/>
          </a:xfrm>
          <a:prstGeom prst="line">
            <a:avLst/>
          </a:prstGeom>
          <a:ln w="63500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A37044-6692-868C-59BE-7C11B0D2BC8B}"/>
              </a:ext>
            </a:extLst>
          </p:cNvPr>
          <p:cNvSpPr txBox="1">
            <a:spLocks/>
          </p:cNvSpPr>
          <p:nvPr/>
        </p:nvSpPr>
        <p:spPr>
          <a:xfrm>
            <a:off x="53752" y="4437111"/>
            <a:ext cx="9036496" cy="2304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Dan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qiegħed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jixhdu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minn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ra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b’għajnejh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, u x-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xhieda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tiegħu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hija</a:t>
            </a:r>
            <a:endParaRPr lang="en-US" sz="80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minnha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. Hu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jaf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li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qiegħed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jgħid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il-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verità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,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biex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intom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ukoll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temmnu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.</a:t>
            </a: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Għax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dan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ġara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biex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isseħħ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l-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Iskrittura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li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tgħid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, “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Ebda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waħda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minn</a:t>
            </a:r>
            <a:endParaRPr lang="en-US" sz="80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għadmu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ma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jkissrulu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.” U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hemm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ukoll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kitba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oħra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fl-Iskrittura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li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tgħid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,</a:t>
            </a:r>
          </a:p>
          <a:p>
            <a:pPr marL="0" indent="-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“Huma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għad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iħarsu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lejn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 min </a:t>
            </a:r>
            <a:r>
              <a:rPr lang="en-US" sz="8000" dirty="0" err="1">
                <a:solidFill>
                  <a:schemeClr val="bg2"/>
                </a:solidFill>
                <a:latin typeface="Constantia" panose="02030602050306030303" pitchFamily="18" charset="0"/>
              </a:rPr>
              <a:t>nifdu</a:t>
            </a:r>
            <a:r>
              <a:rPr lang="en-US" sz="8000" dirty="0">
                <a:solidFill>
                  <a:schemeClr val="bg2"/>
                </a:solidFill>
                <a:latin typeface="Constantia" panose="02030602050306030303" pitchFamily="18" charset="0"/>
              </a:rPr>
              <a:t>”.</a:t>
            </a:r>
            <a:endParaRPr lang="mt-MT" sz="8000" dirty="0">
              <a:solidFill>
                <a:schemeClr val="bg2"/>
              </a:solidFill>
              <a:latin typeface="Constantia" panose="02030602050306030303" pitchFamily="18" charset="0"/>
            </a:endParaRPr>
          </a:p>
          <a:p>
            <a:pPr marL="0" indent="-396000" algn="r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8000" b="1" dirty="0">
                <a:solidFill>
                  <a:schemeClr val="bg2"/>
                </a:solidFill>
                <a:latin typeface="Constantia" panose="02030602050306030303" pitchFamily="18" charset="0"/>
              </a:rPr>
              <a:t>IL-KELMA TAL-MULEJ</a:t>
            </a:r>
          </a:p>
          <a:p>
            <a:pPr marL="0" algn="just">
              <a:buFont typeface="Arial" pitchFamily="34" charset="0"/>
              <a:buNone/>
            </a:pPr>
            <a:endParaRPr lang="en-US" sz="8000" b="1" dirty="0">
              <a:solidFill>
                <a:schemeClr val="bg2"/>
              </a:solidFill>
            </a:endParaRPr>
          </a:p>
          <a:p>
            <a:pPr marL="0" algn="just">
              <a:buFont typeface="Arial" pitchFamily="34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6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a crown of thorns&#10;&#10;Description automatically generated">
            <a:extLst>
              <a:ext uri="{FF2B5EF4-FFF2-40B4-BE49-F238E27FC236}">
                <a16:creationId xmlns:a16="http://schemas.microsoft.com/office/drawing/2014/main" id="{ADE4A042-E69D-865D-1EBB-AC582F37D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3" r="10988"/>
          <a:stretch/>
        </p:blipFill>
        <p:spPr>
          <a:xfrm>
            <a:off x="5030439" y="1414872"/>
            <a:ext cx="3800269" cy="48605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AB160EB-B8A7-1904-CA3A-B8B3858C0803}"/>
              </a:ext>
            </a:extLst>
          </p:cNvPr>
          <p:cNvSpPr/>
          <p:nvPr/>
        </p:nvSpPr>
        <p:spPr>
          <a:xfrm>
            <a:off x="313292" y="1613910"/>
            <a:ext cx="8240309" cy="4462464"/>
          </a:xfrm>
          <a:prstGeom prst="rect">
            <a:avLst/>
          </a:prstGeom>
          <a:noFill/>
          <a:ln w="63500">
            <a:solidFill>
              <a:srgbClr val="6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00E4D2-7525-DAE5-42F4-BA88741E0FE6}"/>
              </a:ext>
            </a:extLst>
          </p:cNvPr>
          <p:cNvSpPr txBox="1">
            <a:spLocks/>
          </p:cNvSpPr>
          <p:nvPr/>
        </p:nvSpPr>
        <p:spPr>
          <a:xfrm>
            <a:off x="251520" y="722760"/>
            <a:ext cx="4728072" cy="578892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Ġesù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Kristu</a:t>
            </a:r>
            <a:r>
              <a:rPr lang="mt-MT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:</a:t>
            </a:r>
          </a:p>
          <a:p>
            <a:pPr mar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l-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imħabba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ta’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bejn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il-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miżżewġin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insara</a:t>
            </a:r>
            <a:r>
              <a:rPr lang="en-US" sz="2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6CCA7D-77BB-8AF7-919F-75BB49750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52010"/>
            <a:ext cx="4392488" cy="4386264"/>
          </a:xfr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-288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bg1"/>
                </a:solidFill>
              </a:rPr>
              <a:t>Ejjew</a:t>
            </a:r>
            <a:r>
              <a:rPr lang="en-US" sz="2800" dirty="0">
                <a:solidFill>
                  <a:schemeClr val="bg1"/>
                </a:solidFill>
              </a:rPr>
              <a:t> bl-</a:t>
            </a:r>
            <a:r>
              <a:rPr lang="en-US" sz="2800" dirty="0" err="1">
                <a:solidFill>
                  <a:schemeClr val="bg1"/>
                </a:solidFill>
              </a:rPr>
              <a:t>immaġinazzjoni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tagħna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mmorru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fuq</a:t>
            </a:r>
            <a:r>
              <a:rPr lang="en-US" sz="2800" dirty="0">
                <a:solidFill>
                  <a:schemeClr val="bg1"/>
                </a:solidFill>
              </a:rPr>
              <a:t> il-</a:t>
            </a:r>
            <a:r>
              <a:rPr lang="en-US" sz="2800" dirty="0" err="1">
                <a:solidFill>
                  <a:schemeClr val="bg1"/>
                </a:solidFill>
              </a:rPr>
              <a:t>ħotba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tal-Kalvarju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biex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naraw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imħabba</a:t>
            </a:r>
            <a:r>
              <a:rPr lang="en-US" sz="2800" dirty="0">
                <a:solidFill>
                  <a:schemeClr val="bg1"/>
                </a:solidFill>
              </a:rPr>
              <a:t> li </a:t>
            </a:r>
            <a:r>
              <a:rPr lang="en-US" sz="2800" dirty="0" err="1">
                <a:solidFill>
                  <a:schemeClr val="bg1"/>
                </a:solidFill>
              </a:rPr>
              <a:t>qatt</a:t>
            </a:r>
            <a:r>
              <a:rPr lang="en-US" sz="2800" dirty="0">
                <a:solidFill>
                  <a:schemeClr val="bg1"/>
                </a:solidFill>
              </a:rPr>
              <a:t> u </a:t>
            </a:r>
            <a:r>
              <a:rPr lang="en-US" sz="2800" dirty="0" err="1">
                <a:solidFill>
                  <a:schemeClr val="bg1"/>
                </a:solidFill>
              </a:rPr>
              <a:t>qatt</a:t>
            </a:r>
            <a:r>
              <a:rPr lang="en-US" sz="2800" dirty="0">
                <a:solidFill>
                  <a:schemeClr val="bg1"/>
                </a:solidFill>
              </a:rPr>
              <a:t> ma </a:t>
            </a:r>
            <a:r>
              <a:rPr lang="en-US" sz="2800" dirty="0" err="1">
                <a:solidFill>
                  <a:schemeClr val="bg1"/>
                </a:solidFill>
              </a:rPr>
              <a:t>kien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hemm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bħal</a:t>
            </a:r>
            <a:r>
              <a:rPr lang="mt-MT" sz="2800" dirty="0">
                <a:solidFill>
                  <a:schemeClr val="bg1"/>
                </a:solidFill>
              </a:rPr>
              <a:t>h</a:t>
            </a:r>
            <a:r>
              <a:rPr lang="en-US" sz="2800" dirty="0">
                <a:solidFill>
                  <a:schemeClr val="bg1"/>
                </a:solidFill>
              </a:rPr>
              <a:t>a. </a:t>
            </a:r>
            <a:r>
              <a:rPr lang="en-US" sz="2800" dirty="0" err="1">
                <a:solidFill>
                  <a:schemeClr val="bg1"/>
                </a:solidFill>
              </a:rPr>
              <a:t>Hemm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żewġ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modi</a:t>
            </a:r>
            <a:r>
              <a:rPr lang="en-US" sz="2800" dirty="0">
                <a:solidFill>
                  <a:schemeClr val="bg1"/>
                </a:solidFill>
              </a:rPr>
              <a:t> kif </a:t>
            </a:r>
            <a:r>
              <a:rPr lang="en-US" sz="2800" dirty="0" err="1">
                <a:solidFill>
                  <a:schemeClr val="bg1"/>
                </a:solidFill>
              </a:rPr>
              <a:t>wieħed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jista</a:t>
            </a:r>
            <a:r>
              <a:rPr lang="en-US" sz="2800" dirty="0">
                <a:solidFill>
                  <a:schemeClr val="bg1"/>
                </a:solidFill>
              </a:rPr>
              <a:t>’ </a:t>
            </a:r>
            <a:r>
              <a:rPr lang="en-US" sz="2800" dirty="0" err="1">
                <a:solidFill>
                  <a:schemeClr val="bg1"/>
                </a:solidFill>
              </a:rPr>
              <a:t>jħobb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lill-ieħor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tassew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0" indent="-288000" algn="just">
              <a:lnSpc>
                <a:spcPct val="120000"/>
              </a:lnSpc>
              <a:spcBef>
                <a:spcPts val="600"/>
              </a:spcBef>
              <a:tabLst>
                <a:tab pos="360000" algn="l"/>
              </a:tabLst>
            </a:pPr>
            <a:r>
              <a:rPr lang="en-US" sz="2800" dirty="0" err="1">
                <a:solidFill>
                  <a:schemeClr val="bg1"/>
                </a:solidFill>
              </a:rPr>
              <a:t>Wieħed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ikun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disponibbli</a:t>
            </a:r>
            <a:r>
              <a:rPr lang="en-US" sz="2800" dirty="0">
                <a:solidFill>
                  <a:schemeClr val="bg1"/>
                </a:solidFill>
              </a:rPr>
              <a:t> li </a:t>
            </a:r>
            <a:r>
              <a:rPr lang="en-US" sz="2800" dirty="0" err="1">
                <a:solidFill>
                  <a:schemeClr val="bg1"/>
                </a:solidFill>
              </a:rPr>
              <a:t>jagħmel</a:t>
            </a:r>
            <a:r>
              <a:rPr lang="en-US" sz="2800" dirty="0">
                <a:solidFill>
                  <a:schemeClr val="bg1"/>
                </a:solidFill>
              </a:rPr>
              <a:t> dak li </a:t>
            </a:r>
            <a:r>
              <a:rPr lang="en-US" sz="2800" dirty="0" err="1">
                <a:solidFill>
                  <a:schemeClr val="bg1"/>
                </a:solidFill>
              </a:rPr>
              <a:t>jixtieq</a:t>
            </a:r>
            <a:r>
              <a:rPr lang="en-US" sz="2800" dirty="0">
                <a:solidFill>
                  <a:schemeClr val="bg1"/>
                </a:solidFill>
              </a:rPr>
              <a:t> l-</a:t>
            </a:r>
            <a:r>
              <a:rPr lang="en-US" sz="2800" dirty="0" err="1">
                <a:solidFill>
                  <a:schemeClr val="bg1"/>
                </a:solidFill>
              </a:rPr>
              <a:t>ieħor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marL="0" indent="-288000" algn="just">
              <a:lnSpc>
                <a:spcPct val="120000"/>
              </a:lnSpc>
              <a:spcBef>
                <a:spcPts val="600"/>
              </a:spcBef>
              <a:tabLst>
                <a:tab pos="360000" algn="l"/>
              </a:tabLst>
            </a:pPr>
            <a:r>
              <a:rPr lang="en-US" sz="2800" dirty="0" err="1">
                <a:solidFill>
                  <a:schemeClr val="bg1"/>
                </a:solidFill>
              </a:rPr>
              <a:t>Wieħed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jagħti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lilu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nnifsu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totalment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f’idejn</a:t>
            </a:r>
            <a:r>
              <a:rPr lang="en-US" sz="2800" dirty="0">
                <a:solidFill>
                  <a:schemeClr val="bg1"/>
                </a:solidFill>
              </a:rPr>
              <a:t> l-</a:t>
            </a:r>
            <a:r>
              <a:rPr lang="en-US" sz="2800" dirty="0" err="1">
                <a:solidFill>
                  <a:schemeClr val="bg1"/>
                </a:solidFill>
              </a:rPr>
              <a:t>ieħor</a:t>
            </a:r>
            <a:r>
              <a:rPr lang="en-US" sz="2800" dirty="0">
                <a:solidFill>
                  <a:schemeClr val="bg1"/>
                </a:solidFill>
              </a:rPr>
              <a:t> u </a:t>
            </a:r>
            <a:r>
              <a:rPr lang="en-US" sz="2800" dirty="0" err="1">
                <a:solidFill>
                  <a:schemeClr val="bg1"/>
                </a:solidFill>
              </a:rPr>
              <a:t>jħalli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lill-ieħor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jagħmel</a:t>
            </a:r>
            <a:r>
              <a:rPr lang="en-US" sz="2800" dirty="0">
                <a:solidFill>
                  <a:schemeClr val="bg1"/>
                </a:solidFill>
              </a:rPr>
              <a:t> dak li </a:t>
            </a:r>
            <a:r>
              <a:rPr lang="en-US" sz="2800" dirty="0" err="1">
                <a:solidFill>
                  <a:schemeClr val="bg1"/>
                </a:solidFill>
              </a:rPr>
              <a:t>jrid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bil-persuna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tiegħu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mt-MT" sz="2800" b="1" dirty="0">
              <a:solidFill>
                <a:schemeClr val="bg1"/>
              </a:solidFill>
            </a:endParaRPr>
          </a:p>
          <a:p>
            <a:pPr marL="0" indent="-28800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800" b="1" dirty="0" err="1">
                <a:solidFill>
                  <a:srgbClr val="640000"/>
                </a:solidFill>
              </a:rPr>
              <a:t>Ġesù</a:t>
            </a:r>
            <a:r>
              <a:rPr lang="en-US" sz="2800" b="1" dirty="0">
                <a:solidFill>
                  <a:srgbClr val="640000"/>
                </a:solidFill>
              </a:rPr>
              <a:t> </a:t>
            </a:r>
            <a:r>
              <a:rPr lang="mt-MT" sz="2800" b="1" dirty="0">
                <a:solidFill>
                  <a:srgbClr val="640000"/>
                </a:solidFill>
              </a:rPr>
              <a:t>j</a:t>
            </a:r>
            <a:r>
              <a:rPr lang="en-US" sz="2800" b="1" dirty="0" err="1">
                <a:solidFill>
                  <a:srgbClr val="640000"/>
                </a:solidFill>
              </a:rPr>
              <a:t>ħobb</a:t>
            </a:r>
            <a:r>
              <a:rPr lang="en-US" sz="2800" b="1" dirty="0">
                <a:solidFill>
                  <a:srgbClr val="640000"/>
                </a:solidFill>
              </a:rPr>
              <a:t> </a:t>
            </a:r>
            <a:r>
              <a:rPr lang="en-US" sz="2800" b="1" dirty="0" err="1">
                <a:solidFill>
                  <a:srgbClr val="640000"/>
                </a:solidFill>
              </a:rPr>
              <a:t>b’dan</a:t>
            </a:r>
            <a:r>
              <a:rPr lang="en-US" sz="2800" b="1" dirty="0">
                <a:solidFill>
                  <a:srgbClr val="640000"/>
                </a:solidFill>
              </a:rPr>
              <a:t> it-</a:t>
            </a:r>
            <a:r>
              <a:rPr lang="en-US" sz="2800" b="1" dirty="0" err="1">
                <a:solidFill>
                  <a:srgbClr val="640000"/>
                </a:solidFill>
              </a:rPr>
              <a:t>tieni</a:t>
            </a:r>
            <a:r>
              <a:rPr lang="en-US" sz="2800" b="1" dirty="0">
                <a:solidFill>
                  <a:srgbClr val="640000"/>
                </a:solidFill>
              </a:rPr>
              <a:t> tip </a:t>
            </a:r>
            <a:r>
              <a:rPr lang="en-US" sz="2800" b="1" dirty="0" err="1">
                <a:solidFill>
                  <a:srgbClr val="640000"/>
                </a:solidFill>
              </a:rPr>
              <a:t>ta’</a:t>
            </a:r>
            <a:r>
              <a:rPr lang="en-US" sz="2800" b="1" dirty="0">
                <a:solidFill>
                  <a:srgbClr val="640000"/>
                </a:solidFill>
              </a:rPr>
              <a:t> </a:t>
            </a:r>
            <a:r>
              <a:rPr lang="en-US" sz="2800" b="1" dirty="0" err="1">
                <a:solidFill>
                  <a:srgbClr val="640000"/>
                </a:solidFill>
              </a:rPr>
              <a:t>mħabba</a:t>
            </a:r>
            <a:r>
              <a:rPr lang="en-US" sz="2800" b="1" dirty="0">
                <a:solidFill>
                  <a:srgbClr val="640000"/>
                </a:solidFill>
              </a:rPr>
              <a:t>. U </a:t>
            </a:r>
            <a:r>
              <a:rPr lang="en-US" sz="2800" b="1" dirty="0" err="1">
                <a:solidFill>
                  <a:srgbClr val="640000"/>
                </a:solidFill>
              </a:rPr>
              <a:t>għax</a:t>
            </a:r>
            <a:r>
              <a:rPr lang="en-US" sz="2800" b="1" dirty="0">
                <a:solidFill>
                  <a:srgbClr val="640000"/>
                </a:solidFill>
              </a:rPr>
              <a:t> </a:t>
            </a:r>
            <a:r>
              <a:rPr lang="en-US" sz="2800" b="1" dirty="0" err="1">
                <a:solidFill>
                  <a:srgbClr val="640000"/>
                </a:solidFill>
              </a:rPr>
              <a:t>iħobb</a:t>
            </a:r>
            <a:r>
              <a:rPr lang="en-US" sz="2800" b="1" dirty="0">
                <a:solidFill>
                  <a:srgbClr val="640000"/>
                </a:solidFill>
              </a:rPr>
              <a:t> </a:t>
            </a:r>
            <a:r>
              <a:rPr lang="en-US" sz="2800" b="1" dirty="0" err="1">
                <a:solidFill>
                  <a:srgbClr val="640000"/>
                </a:solidFill>
              </a:rPr>
              <a:t>b’dan</a:t>
            </a:r>
            <a:r>
              <a:rPr lang="en-US" sz="2800" b="1" dirty="0">
                <a:solidFill>
                  <a:srgbClr val="640000"/>
                </a:solidFill>
              </a:rPr>
              <a:t> il-mod </a:t>
            </a:r>
            <a:r>
              <a:rPr lang="en-US" sz="2800" b="1" dirty="0" err="1">
                <a:solidFill>
                  <a:srgbClr val="640000"/>
                </a:solidFill>
              </a:rPr>
              <a:t>spiċċa</a:t>
            </a:r>
            <a:r>
              <a:rPr lang="en-US" sz="2800" b="1" dirty="0">
                <a:solidFill>
                  <a:srgbClr val="640000"/>
                </a:solidFill>
              </a:rPr>
              <a:t> </a:t>
            </a:r>
            <a:r>
              <a:rPr lang="en-US" sz="2800" b="1" dirty="0" err="1">
                <a:solidFill>
                  <a:srgbClr val="640000"/>
                </a:solidFill>
              </a:rPr>
              <a:t>msallab</a:t>
            </a:r>
            <a:r>
              <a:rPr lang="en-US" sz="2800" b="1" dirty="0">
                <a:solidFill>
                  <a:srgbClr val="640000"/>
                </a:solidFill>
              </a:rPr>
              <a:t> ma’ </a:t>
            </a:r>
            <a:r>
              <a:rPr lang="en-US" sz="2800" b="1" dirty="0" err="1">
                <a:solidFill>
                  <a:srgbClr val="640000"/>
                </a:solidFill>
              </a:rPr>
              <a:t>salib</a:t>
            </a:r>
            <a:r>
              <a:rPr lang="en-US" sz="2800" b="1" dirty="0">
                <a:solidFill>
                  <a:srgbClr val="640000"/>
                </a:solidFill>
              </a:rPr>
              <a:t>.</a:t>
            </a:r>
          </a:p>
          <a:p>
            <a:pPr marL="0" indent="-228600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4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ATIVE GRAVEL - 1.5&quot; - Dallas Stone Yard and Landscape Supply - Outdoor  Warehouse Supply">
            <a:extLst>
              <a:ext uri="{FF2B5EF4-FFF2-40B4-BE49-F238E27FC236}">
                <a16:creationId xmlns:a16="http://schemas.microsoft.com/office/drawing/2014/main" id="{EB78A8B6-E56B-252A-1481-2775713BA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4"/>
          <a:stretch/>
        </p:blipFill>
        <p:spPr bwMode="auto">
          <a:xfrm>
            <a:off x="4077138" y="4869160"/>
            <a:ext cx="475486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0B119E-1602-6B63-A0B4-EFC303AABFA1}"/>
              </a:ext>
            </a:extLst>
          </p:cNvPr>
          <p:cNvSpPr txBox="1">
            <a:spLocks/>
          </p:cNvSpPr>
          <p:nvPr/>
        </p:nvSpPr>
        <p:spPr>
          <a:xfrm>
            <a:off x="364139" y="3206752"/>
            <a:ext cx="3600400" cy="238248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80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000" dirty="0" err="1">
                <a:solidFill>
                  <a:schemeClr val="bg1"/>
                </a:solidFill>
              </a:rPr>
              <a:t>Qrib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ta’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Ġesù</a:t>
            </a:r>
            <a:r>
              <a:rPr lang="en-US" sz="8000" dirty="0">
                <a:solidFill>
                  <a:schemeClr val="bg1"/>
                </a:solidFill>
              </a:rPr>
              <a:t>, </a:t>
            </a:r>
            <a:r>
              <a:rPr lang="en-US" sz="8000" dirty="0" err="1">
                <a:solidFill>
                  <a:schemeClr val="bg1"/>
                </a:solidFill>
              </a:rPr>
              <a:t>taħt</a:t>
            </a:r>
            <a:r>
              <a:rPr lang="en-US" sz="8000" dirty="0">
                <a:solidFill>
                  <a:schemeClr val="bg1"/>
                </a:solidFill>
              </a:rPr>
              <a:t> is­-</a:t>
            </a:r>
            <a:r>
              <a:rPr lang="en-US" sz="8000" dirty="0" err="1">
                <a:solidFill>
                  <a:schemeClr val="bg1"/>
                </a:solidFill>
              </a:rPr>
              <a:t>salib</a:t>
            </a:r>
            <a:r>
              <a:rPr lang="en-US" sz="8000" dirty="0">
                <a:solidFill>
                  <a:schemeClr val="bg1"/>
                </a:solidFill>
              </a:rPr>
              <a:t>, </a:t>
            </a:r>
            <a:r>
              <a:rPr lang="en-US" sz="8000" dirty="0" err="1">
                <a:solidFill>
                  <a:schemeClr val="bg1"/>
                </a:solidFill>
              </a:rPr>
              <a:t>hemm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biss</a:t>
            </a:r>
            <a:r>
              <a:rPr lang="en-US" sz="8000" dirty="0">
                <a:solidFill>
                  <a:schemeClr val="bg1"/>
                </a:solidFill>
              </a:rPr>
              <a:t> il-</a:t>
            </a:r>
            <a:r>
              <a:rPr lang="en-US" sz="8000" dirty="0" err="1">
                <a:solidFill>
                  <a:schemeClr val="bg1"/>
                </a:solidFill>
              </a:rPr>
              <a:t>ħbieb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tal-qalb</a:t>
            </a:r>
            <a:r>
              <a:rPr lang="en-US" sz="8000" dirty="0">
                <a:solidFill>
                  <a:schemeClr val="bg1"/>
                </a:solidFill>
              </a:rPr>
              <a:t>. </a:t>
            </a:r>
            <a:r>
              <a:rPr lang="en-US" sz="8000" dirty="0" err="1">
                <a:solidFill>
                  <a:schemeClr val="bg1"/>
                </a:solidFill>
              </a:rPr>
              <a:t>Jekk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tħares</a:t>
            </a:r>
            <a:r>
              <a:rPr lang="en-US" sz="8000" dirty="0">
                <a:solidFill>
                  <a:schemeClr val="bg1"/>
                </a:solidFill>
              </a:rPr>
              <a:t> sew </a:t>
            </a:r>
            <a:r>
              <a:rPr lang="en-US" sz="8000" dirty="0" err="1">
                <a:solidFill>
                  <a:schemeClr val="bg1"/>
                </a:solidFill>
              </a:rPr>
              <a:t>lejn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wiċċhom</a:t>
            </a:r>
            <a:r>
              <a:rPr lang="en-US" sz="8000" dirty="0">
                <a:solidFill>
                  <a:schemeClr val="bg1"/>
                </a:solidFill>
              </a:rPr>
              <a:t>, tilma</a:t>
            </a:r>
            <a:r>
              <a:rPr lang="mt-MT" sz="8000" dirty="0">
                <a:solidFill>
                  <a:schemeClr val="bg1"/>
                </a:solidFill>
              </a:rPr>
              <a:t>ħ</a:t>
            </a:r>
            <a:r>
              <a:rPr lang="en-US" sz="8000" dirty="0">
                <a:solidFill>
                  <a:schemeClr val="bg1"/>
                </a:solidFill>
              </a:rPr>
              <a:t> it-</a:t>
            </a:r>
            <a:r>
              <a:rPr lang="en-US" sz="8000" dirty="0" err="1">
                <a:solidFill>
                  <a:schemeClr val="bg1"/>
                </a:solidFill>
              </a:rPr>
              <a:t>tbatija</a:t>
            </a:r>
            <a:r>
              <a:rPr lang="en-US" sz="8000" dirty="0">
                <a:solidFill>
                  <a:schemeClr val="bg1"/>
                </a:solidFill>
              </a:rPr>
              <a:t> li </a:t>
            </a:r>
            <a:r>
              <a:rPr lang="en-US" sz="8000" dirty="0" err="1">
                <a:solidFill>
                  <a:schemeClr val="bg1"/>
                </a:solidFill>
              </a:rPr>
              <a:t>għaddejjin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minnha</a:t>
            </a:r>
            <a:r>
              <a:rPr lang="en-US" sz="8000" dirty="0">
                <a:solidFill>
                  <a:schemeClr val="bg1"/>
                </a:solidFill>
              </a:rPr>
              <a:t>; </a:t>
            </a:r>
            <a:r>
              <a:rPr lang="en-US" sz="8000" dirty="0" err="1">
                <a:solidFill>
                  <a:schemeClr val="bg1"/>
                </a:solidFill>
              </a:rPr>
              <a:t>jekk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toqrob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lejhom</a:t>
            </a:r>
            <a:r>
              <a:rPr lang="en-US" sz="8000" dirty="0">
                <a:solidFill>
                  <a:schemeClr val="bg1"/>
                </a:solidFill>
              </a:rPr>
              <a:t>, </a:t>
            </a:r>
            <a:r>
              <a:rPr lang="en-US" sz="8000" dirty="0" err="1">
                <a:solidFill>
                  <a:schemeClr val="bg1"/>
                </a:solidFill>
              </a:rPr>
              <a:t>tħossok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tinġibed</a:t>
            </a:r>
            <a:r>
              <a:rPr lang="en-US" sz="8000" dirty="0">
                <a:solidFill>
                  <a:schemeClr val="bg1"/>
                </a:solidFill>
              </a:rPr>
              <a:t> mis-</a:t>
            </a:r>
            <a:r>
              <a:rPr lang="en-US" sz="8000" dirty="0" err="1">
                <a:solidFill>
                  <a:schemeClr val="bg1"/>
                </a:solidFill>
              </a:rPr>
              <a:t>sħana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n-US" sz="8000" dirty="0" err="1">
                <a:solidFill>
                  <a:schemeClr val="bg1"/>
                </a:solidFill>
              </a:rPr>
              <a:t>tal-­im</a:t>
            </a:r>
            <a:r>
              <a:rPr lang="mt-MT" sz="8000" dirty="0">
                <a:solidFill>
                  <a:schemeClr val="bg1"/>
                </a:solidFill>
              </a:rPr>
              <a:t>ħ</a:t>
            </a:r>
            <a:r>
              <a:rPr lang="en-US" sz="8000" dirty="0">
                <a:solidFill>
                  <a:schemeClr val="bg1"/>
                </a:solidFill>
              </a:rPr>
              <a:t>abba </a:t>
            </a:r>
            <a:r>
              <a:rPr lang="en-US" sz="8000" dirty="0" err="1">
                <a:solidFill>
                  <a:schemeClr val="bg1"/>
                </a:solidFill>
              </a:rPr>
              <a:t>qawwija</a:t>
            </a:r>
            <a:r>
              <a:rPr lang="en-US" sz="8000" dirty="0">
                <a:solidFill>
                  <a:schemeClr val="bg1"/>
                </a:solidFill>
              </a:rPr>
              <a:t> li </a:t>
            </a:r>
            <a:r>
              <a:rPr lang="en-US" sz="8000" dirty="0" err="1">
                <a:solidFill>
                  <a:schemeClr val="bg1"/>
                </a:solidFill>
              </a:rPr>
              <a:t>torbothom</a:t>
            </a:r>
            <a:r>
              <a:rPr lang="en-US" sz="8000" dirty="0">
                <a:solidFill>
                  <a:schemeClr val="bg1"/>
                </a:solidFill>
              </a:rPr>
              <a:t>. </a:t>
            </a:r>
            <a:endParaRPr lang="mt-MT" sz="80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sitting on the ground&#10;&#10;Description automatically generated">
            <a:extLst>
              <a:ext uri="{FF2B5EF4-FFF2-40B4-BE49-F238E27FC236}">
                <a16:creationId xmlns:a16="http://schemas.microsoft.com/office/drawing/2014/main" id="{53E08257-B075-DCA6-DCD6-4CDCEDD140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r="17313"/>
          <a:stretch/>
        </p:blipFill>
        <p:spPr>
          <a:xfrm>
            <a:off x="4077138" y="332656"/>
            <a:ext cx="4754869" cy="4536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4C4189-223F-AB53-02B7-8A5CDFF29C11}"/>
              </a:ext>
            </a:extLst>
          </p:cNvPr>
          <p:cNvSpPr/>
          <p:nvPr/>
        </p:nvSpPr>
        <p:spPr>
          <a:xfrm>
            <a:off x="364139" y="554904"/>
            <a:ext cx="8240309" cy="2514056"/>
          </a:xfrm>
          <a:prstGeom prst="rect">
            <a:avLst/>
          </a:prstGeom>
          <a:noFill/>
          <a:ln w="63500">
            <a:solidFill>
              <a:srgbClr val="6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6CCA7D-77BB-8AF7-919F-75BB49750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96" y="659804"/>
            <a:ext cx="3710635" cy="2337148"/>
          </a:xfr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-288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“Kien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hemm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wieqfa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ħdejn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is-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salib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ta’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Ġesù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ommu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oħt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ommu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, Marija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ta’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Kleofa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u Marija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ta’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Magdala... u d-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dixxiplu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li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kien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iħobb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wieqaf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ħdejha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” </a:t>
            </a:r>
            <a:endParaRPr lang="mt-MT" sz="22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0" indent="-28800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Ġw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19, 25</a:t>
            </a:r>
            <a:r>
              <a:rPr lang="mt-MT" sz="2200" dirty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26</a:t>
            </a:r>
            <a:endParaRPr lang="en-US" sz="2200" b="1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0" indent="-228600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147249-0342-6F08-EE9C-16AE3F3F4441}"/>
              </a:ext>
            </a:extLst>
          </p:cNvPr>
          <p:cNvSpPr txBox="1"/>
          <p:nvPr/>
        </p:nvSpPr>
        <p:spPr>
          <a:xfrm>
            <a:off x="364138" y="5517232"/>
            <a:ext cx="8467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640000"/>
                </a:solidFill>
              </a:rPr>
              <a:t>L-</a:t>
            </a:r>
            <a:r>
              <a:rPr lang="en-US" sz="2000" b="1" dirty="0" err="1">
                <a:solidFill>
                  <a:srgbClr val="640000"/>
                </a:solidFill>
              </a:rPr>
              <a:t>imħabba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ta’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bejn</a:t>
            </a:r>
            <a:r>
              <a:rPr lang="en-US" sz="2000" b="1" dirty="0">
                <a:solidFill>
                  <a:srgbClr val="640000"/>
                </a:solidFill>
              </a:rPr>
              <a:t> il-</a:t>
            </a:r>
            <a:r>
              <a:rPr lang="en-US" sz="2000" b="1" dirty="0" err="1">
                <a:solidFill>
                  <a:srgbClr val="640000"/>
                </a:solidFill>
              </a:rPr>
              <a:t>koppja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titkejjel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minn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kemm</a:t>
            </a:r>
            <a:r>
              <a:rPr lang="en-US" sz="2000" b="1" dirty="0">
                <a:solidFill>
                  <a:srgbClr val="640000"/>
                </a:solidFill>
              </a:rPr>
              <a:t> huma </a:t>
            </a:r>
            <a:r>
              <a:rPr lang="en-US" sz="2000" b="1" dirty="0" err="1">
                <a:solidFill>
                  <a:srgbClr val="640000"/>
                </a:solidFill>
              </a:rPr>
              <a:t>kapaċi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jibqgħu</a:t>
            </a:r>
            <a:r>
              <a:rPr lang="en-US" sz="2000" b="1" dirty="0">
                <a:solidFill>
                  <a:srgbClr val="640000"/>
                </a:solidFill>
              </a:rPr>
              <a:t> ”</a:t>
            </a:r>
            <a:r>
              <a:rPr lang="en-US" sz="2000" b="1" dirty="0" err="1">
                <a:solidFill>
                  <a:srgbClr val="640000"/>
                </a:solidFill>
              </a:rPr>
              <a:t>wieqfa</a:t>
            </a:r>
            <a:r>
              <a:rPr lang="en-US" sz="2000" b="1" dirty="0">
                <a:solidFill>
                  <a:srgbClr val="640000"/>
                </a:solidFill>
              </a:rPr>
              <a:t>” fit-</a:t>
            </a:r>
            <a:r>
              <a:rPr lang="en-US" sz="2000" b="1" dirty="0" err="1">
                <a:solidFill>
                  <a:srgbClr val="640000"/>
                </a:solidFill>
              </a:rPr>
              <a:t>tbatija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ta’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xulxin</a:t>
            </a:r>
            <a:r>
              <a:rPr lang="en-US" sz="2000" b="1" dirty="0">
                <a:solidFill>
                  <a:srgbClr val="640000"/>
                </a:solidFill>
              </a:rPr>
              <a:t>. </a:t>
            </a:r>
            <a:r>
              <a:rPr lang="en-US" sz="2000" dirty="0">
                <a:solidFill>
                  <a:schemeClr val="bg1"/>
                </a:solidFill>
              </a:rPr>
              <a:t>Il-</a:t>
            </a:r>
            <a:r>
              <a:rPr lang="en-US" sz="2000" dirty="0" err="1">
                <a:solidFill>
                  <a:schemeClr val="bg1"/>
                </a:solidFill>
              </a:rPr>
              <a:t>ħbieb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Ġesù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jinsabu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madwaru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mhux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b’kumbinazzjoni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iżda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bir-rieda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kollha</a:t>
            </a:r>
            <a:r>
              <a:rPr lang="en-US" sz="2000" dirty="0">
                <a:solidFill>
                  <a:schemeClr val="bg1"/>
                </a:solidFill>
              </a:rPr>
              <a:t> tag</a:t>
            </a:r>
            <a:r>
              <a:rPr lang="mt-MT" sz="2000" dirty="0">
                <a:solidFill>
                  <a:schemeClr val="bg1"/>
                </a:solidFill>
              </a:rPr>
              <a:t>ħhom (wieqfa ħdejn is-salib).</a:t>
            </a:r>
            <a:endParaRPr lang="en-US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839ECF-5EC9-A62B-1CAB-1046C278EA28}"/>
              </a:ext>
            </a:extLst>
          </p:cNvPr>
          <p:cNvCxnSpPr/>
          <p:nvPr/>
        </p:nvCxnSpPr>
        <p:spPr>
          <a:xfrm flipV="1">
            <a:off x="4077138" y="332656"/>
            <a:ext cx="0" cy="222248"/>
          </a:xfrm>
          <a:prstGeom prst="line">
            <a:avLst/>
          </a:prstGeom>
          <a:ln w="3492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528909-1E4C-DBB3-1550-D3024E211D26}"/>
              </a:ext>
            </a:extLst>
          </p:cNvPr>
          <p:cNvCxnSpPr>
            <a:cxnSpLocks/>
          </p:cNvCxnSpPr>
          <p:nvPr/>
        </p:nvCxnSpPr>
        <p:spPr>
          <a:xfrm>
            <a:off x="4077138" y="332656"/>
            <a:ext cx="4754869" cy="0"/>
          </a:xfrm>
          <a:prstGeom prst="line">
            <a:avLst/>
          </a:prstGeom>
          <a:ln w="3492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84B369-E950-277F-B2C4-A06C1BA3E024}"/>
              </a:ext>
            </a:extLst>
          </p:cNvPr>
          <p:cNvCxnSpPr/>
          <p:nvPr/>
        </p:nvCxnSpPr>
        <p:spPr>
          <a:xfrm>
            <a:off x="8832007" y="332656"/>
            <a:ext cx="0" cy="4896544"/>
          </a:xfrm>
          <a:prstGeom prst="line">
            <a:avLst/>
          </a:prstGeom>
          <a:ln w="3492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0277F8-FC73-98C9-9161-0CE73096CAA9}"/>
              </a:ext>
            </a:extLst>
          </p:cNvPr>
          <p:cNvCxnSpPr/>
          <p:nvPr/>
        </p:nvCxnSpPr>
        <p:spPr>
          <a:xfrm flipH="1">
            <a:off x="4077138" y="5229200"/>
            <a:ext cx="4754869" cy="0"/>
          </a:xfrm>
          <a:prstGeom prst="line">
            <a:avLst/>
          </a:prstGeom>
          <a:ln w="3492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A8A84F-D52E-762C-CDBE-B45923BAD3A8}"/>
              </a:ext>
            </a:extLst>
          </p:cNvPr>
          <p:cNvCxnSpPr/>
          <p:nvPr/>
        </p:nvCxnSpPr>
        <p:spPr>
          <a:xfrm flipV="1">
            <a:off x="4077138" y="3068960"/>
            <a:ext cx="0" cy="2160240"/>
          </a:xfrm>
          <a:prstGeom prst="line">
            <a:avLst/>
          </a:prstGeom>
          <a:ln w="3492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31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on the ground&#10;&#10;Description automatically generated">
            <a:extLst>
              <a:ext uri="{FF2B5EF4-FFF2-40B4-BE49-F238E27FC236}">
                <a16:creationId xmlns:a16="http://schemas.microsoft.com/office/drawing/2014/main" id="{53E08257-B075-DCA6-DCD6-4CDCEDD14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r="17313"/>
          <a:stretch/>
        </p:blipFill>
        <p:spPr>
          <a:xfrm>
            <a:off x="4077138" y="798313"/>
            <a:ext cx="4754869" cy="4536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4C4189-223F-AB53-02B7-8A5CDFF29C11}"/>
              </a:ext>
            </a:extLst>
          </p:cNvPr>
          <p:cNvSpPr/>
          <p:nvPr/>
        </p:nvSpPr>
        <p:spPr>
          <a:xfrm>
            <a:off x="364139" y="1020561"/>
            <a:ext cx="8240309" cy="2514056"/>
          </a:xfrm>
          <a:prstGeom prst="rect">
            <a:avLst/>
          </a:prstGeom>
          <a:noFill/>
          <a:ln w="63500">
            <a:solidFill>
              <a:srgbClr val="6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043DAC6-662B-CCE0-DAD9-2D4B700D1681}"/>
              </a:ext>
            </a:extLst>
          </p:cNvPr>
          <p:cNvSpPr txBox="1">
            <a:spLocks/>
          </p:cNvSpPr>
          <p:nvPr/>
        </p:nvSpPr>
        <p:spPr>
          <a:xfrm>
            <a:off x="323528" y="3985864"/>
            <a:ext cx="3530750" cy="1387352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8000"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L-</a:t>
            </a:r>
            <a:r>
              <a:rPr lang="en-US" sz="2000" dirty="0" err="1">
                <a:solidFill>
                  <a:schemeClr val="bg1"/>
                </a:solidFill>
              </a:rPr>
              <a:t>ewwel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komunità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dixxipli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tinġabar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flimkien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għax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Ġesù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qiegħed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jagħti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ħajtu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mt-MT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711350-09D0-DE5C-52D6-32000EC498E1}"/>
              </a:ext>
            </a:extLst>
          </p:cNvPr>
          <p:cNvSpPr txBox="1">
            <a:spLocks/>
          </p:cNvSpPr>
          <p:nvPr/>
        </p:nvSpPr>
        <p:spPr>
          <a:xfrm>
            <a:off x="311993" y="5513681"/>
            <a:ext cx="8520014" cy="91068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80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sz="2000" b="1" dirty="0">
                <a:solidFill>
                  <a:srgbClr val="640000"/>
                </a:solidFill>
              </a:rPr>
              <a:t>Il-</a:t>
            </a:r>
            <a:r>
              <a:rPr lang="en-US" sz="2000" b="1" dirty="0" err="1">
                <a:solidFill>
                  <a:srgbClr val="640000"/>
                </a:solidFill>
              </a:rPr>
              <a:t>familji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mt-MT" sz="2000" b="1" dirty="0">
                <a:solidFill>
                  <a:srgbClr val="640000"/>
                </a:solidFill>
              </a:rPr>
              <a:t>N</a:t>
            </a:r>
            <a:r>
              <a:rPr lang="en-US" sz="2000" b="1" dirty="0">
                <a:solidFill>
                  <a:srgbClr val="640000"/>
                </a:solidFill>
              </a:rPr>
              <a:t>sara </a:t>
            </a:r>
            <a:r>
              <a:rPr lang="en-US" sz="2000" b="1" dirty="0" err="1">
                <a:solidFill>
                  <a:srgbClr val="640000"/>
                </a:solidFill>
              </a:rPr>
              <a:t>jibqgħu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magħquda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fl-imħabba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sakemm</a:t>
            </a:r>
            <a:r>
              <a:rPr lang="en-US" sz="2000" b="1" dirty="0">
                <a:solidFill>
                  <a:srgbClr val="640000"/>
                </a:solidFill>
              </a:rPr>
              <a:t> xi </a:t>
            </a:r>
            <a:r>
              <a:rPr lang="en-US" sz="2000" b="1" dirty="0" err="1">
                <a:solidFill>
                  <a:srgbClr val="640000"/>
                </a:solidFill>
              </a:rPr>
              <a:t>ħadd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jibqa</a:t>
            </a:r>
            <a:r>
              <a:rPr lang="en-US" sz="2000" b="1" dirty="0">
                <a:solidFill>
                  <a:srgbClr val="640000"/>
                </a:solidFill>
              </a:rPr>
              <a:t>’ </a:t>
            </a:r>
            <a:r>
              <a:rPr lang="en-US" sz="2000" b="1" dirty="0" err="1">
                <a:solidFill>
                  <a:srgbClr val="640000"/>
                </a:solidFill>
              </a:rPr>
              <a:t>jagħti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ħajtu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fuq</a:t>
            </a:r>
            <a:r>
              <a:rPr lang="en-US" sz="2000" b="1" dirty="0">
                <a:solidFill>
                  <a:srgbClr val="640000"/>
                </a:solidFill>
              </a:rPr>
              <a:t> l-</a:t>
            </a:r>
            <a:r>
              <a:rPr lang="en-US" sz="2000" b="1" dirty="0" err="1">
                <a:solidFill>
                  <a:srgbClr val="640000"/>
                </a:solidFill>
              </a:rPr>
              <a:t>eżempju</a:t>
            </a:r>
            <a:r>
              <a:rPr lang="en-US" sz="2000" b="1" dirty="0">
                <a:solidFill>
                  <a:srgbClr val="640000"/>
                </a:solidFill>
              </a:rPr>
              <a:t> </a:t>
            </a:r>
            <a:r>
              <a:rPr lang="en-US" sz="2000" b="1" dirty="0" err="1">
                <a:solidFill>
                  <a:srgbClr val="640000"/>
                </a:solidFill>
              </a:rPr>
              <a:t>tal-Imgħallem</a:t>
            </a:r>
            <a:r>
              <a:rPr lang="en-US" sz="2000" b="1" dirty="0">
                <a:solidFill>
                  <a:srgbClr val="640000"/>
                </a:solidFill>
              </a:rPr>
              <a:t>.</a:t>
            </a:r>
          </a:p>
          <a:p>
            <a:pPr marL="0" indent="-228600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9B0D47-516C-0031-924D-56E18318478A}"/>
              </a:ext>
            </a:extLst>
          </p:cNvPr>
          <p:cNvCxnSpPr/>
          <p:nvPr/>
        </p:nvCxnSpPr>
        <p:spPr>
          <a:xfrm>
            <a:off x="4077138" y="798313"/>
            <a:ext cx="4754869" cy="0"/>
          </a:xfrm>
          <a:prstGeom prst="line">
            <a:avLst/>
          </a:prstGeom>
          <a:ln w="3492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6330F0-C9E0-6744-DCFD-AFEDBE011054}"/>
              </a:ext>
            </a:extLst>
          </p:cNvPr>
          <p:cNvCxnSpPr/>
          <p:nvPr/>
        </p:nvCxnSpPr>
        <p:spPr>
          <a:xfrm>
            <a:off x="8832007" y="798313"/>
            <a:ext cx="0" cy="4536504"/>
          </a:xfrm>
          <a:prstGeom prst="line">
            <a:avLst/>
          </a:prstGeom>
          <a:ln w="3492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4F8E02-544F-1C96-23C4-904FCA4F0BED}"/>
              </a:ext>
            </a:extLst>
          </p:cNvPr>
          <p:cNvCxnSpPr/>
          <p:nvPr/>
        </p:nvCxnSpPr>
        <p:spPr>
          <a:xfrm flipH="1">
            <a:off x="4077138" y="5334817"/>
            <a:ext cx="4754869" cy="0"/>
          </a:xfrm>
          <a:prstGeom prst="line">
            <a:avLst/>
          </a:prstGeom>
          <a:ln w="3492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4B5669-B680-55DD-F3F5-13FEDBB7D65B}"/>
              </a:ext>
            </a:extLst>
          </p:cNvPr>
          <p:cNvCxnSpPr/>
          <p:nvPr/>
        </p:nvCxnSpPr>
        <p:spPr>
          <a:xfrm flipV="1">
            <a:off x="4077138" y="3534617"/>
            <a:ext cx="0" cy="1800200"/>
          </a:xfrm>
          <a:prstGeom prst="line">
            <a:avLst/>
          </a:prstGeom>
          <a:ln w="3492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BBB68-7E74-0AB2-D1A3-CDC7E051227C}"/>
              </a:ext>
            </a:extLst>
          </p:cNvPr>
          <p:cNvCxnSpPr/>
          <p:nvPr/>
        </p:nvCxnSpPr>
        <p:spPr>
          <a:xfrm flipV="1">
            <a:off x="4077138" y="798313"/>
            <a:ext cx="0" cy="222248"/>
          </a:xfrm>
          <a:prstGeom prst="line">
            <a:avLst/>
          </a:prstGeom>
          <a:ln w="34925">
            <a:solidFill>
              <a:srgbClr val="6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3DE10-5628-D7D2-C544-943130F50BFB}"/>
              </a:ext>
            </a:extLst>
          </p:cNvPr>
          <p:cNvSpPr txBox="1">
            <a:spLocks/>
          </p:cNvSpPr>
          <p:nvPr/>
        </p:nvSpPr>
        <p:spPr>
          <a:xfrm>
            <a:off x="366496" y="1124744"/>
            <a:ext cx="3710635" cy="233714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800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“Kien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hemm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wieqfa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ħdejn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is-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salib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ta’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Ġesù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ommu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oħt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ommu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, Marija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ta’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Kleofa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u Marija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ta’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Magdala... u d-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dixxiplu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li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kien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iħobb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wieqaf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ħdejha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” </a:t>
            </a:r>
            <a:endParaRPr lang="mt-MT" sz="22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0" indent="-288000" algn="ctr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2200" dirty="0" err="1">
                <a:solidFill>
                  <a:schemeClr val="bg1"/>
                </a:solidFill>
                <a:latin typeface="Constantia" panose="02030602050306030303" pitchFamily="18" charset="0"/>
              </a:rPr>
              <a:t>Ġw</a:t>
            </a:r>
            <a:r>
              <a:rPr lang="en-US" sz="2200" dirty="0">
                <a:solidFill>
                  <a:schemeClr val="bg1"/>
                </a:solidFill>
                <a:latin typeface="Constantia" panose="02030602050306030303" pitchFamily="18" charset="0"/>
              </a:rPr>
              <a:t> 19, 25.26</a:t>
            </a:r>
            <a:endParaRPr lang="en-US" sz="2200" b="1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0" indent="-228600"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4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1373</Words>
  <Application>Microsoft Office PowerPoint</Application>
  <PresentationFormat>On-screen Show (4:3)</PresentationFormat>
  <Paragraphs>76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 Charles</dc:creator>
  <cp:lastModifiedBy>Ivana Farrugia</cp:lastModifiedBy>
  <cp:revision>45</cp:revision>
  <dcterms:created xsi:type="dcterms:W3CDTF">2010-02-12T17:13:20Z</dcterms:created>
  <dcterms:modified xsi:type="dcterms:W3CDTF">2024-07-06T11:39:55Z</dcterms:modified>
</cp:coreProperties>
</file>